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9"/>
  </p:notesMasterIdLst>
  <p:sldIdLst>
    <p:sldId id="317" r:id="rId2"/>
    <p:sldId id="306" r:id="rId3"/>
    <p:sldId id="307" r:id="rId4"/>
    <p:sldId id="308" r:id="rId5"/>
    <p:sldId id="309" r:id="rId6"/>
    <p:sldId id="310" r:id="rId7"/>
    <p:sldId id="311" r:id="rId8"/>
    <p:sldId id="312" r:id="rId9"/>
    <p:sldId id="313" r:id="rId10"/>
    <p:sldId id="314" r:id="rId11"/>
    <p:sldId id="315" r:id="rId12"/>
    <p:sldId id="316"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4" r:id="rId47"/>
    <p:sldId id="305"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82A29B-F6E7-469F-914C-0AA254540B90}"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p>
          <a:endParaRPr lang="en-US"/>
        </a:p>
      </dgm:t>
    </dgm:pt>
    <dgm:pt modelId="{E246B747-179B-4ABB-BF5D-D78697063D00}">
      <dgm:prSet custT="1"/>
      <dgm:spPr/>
      <dgm:t>
        <a:bodyPr/>
        <a:lstStyle/>
        <a:p>
          <a:pPr rtl="0"/>
          <a:r>
            <a:rPr lang="en-US" sz="4800" b="1" i="1" dirty="0" smtClean="0">
              <a:latin typeface="Times New Roman" pitchFamily="18" charset="0"/>
              <a:cs typeface="Times New Roman" pitchFamily="18" charset="0"/>
            </a:rPr>
            <a:t>HOMPATH</a:t>
          </a:r>
          <a:endParaRPr lang="en-US" sz="4600" b="1" i="1" dirty="0">
            <a:latin typeface="Times New Roman" pitchFamily="18" charset="0"/>
            <a:cs typeface="Times New Roman" pitchFamily="18" charset="0"/>
          </a:endParaRPr>
        </a:p>
      </dgm:t>
    </dgm:pt>
    <dgm:pt modelId="{2DF2E9A4-85F0-4791-8D07-533745A1C7EC}" type="parTrans" cxnId="{724C716A-BEB4-4779-B7E7-B4B19EDCF2D3}">
      <dgm:prSet/>
      <dgm:spPr/>
      <dgm:t>
        <a:bodyPr/>
        <a:lstStyle/>
        <a:p>
          <a:endParaRPr lang="en-US"/>
        </a:p>
      </dgm:t>
    </dgm:pt>
    <dgm:pt modelId="{65634A8A-BE47-47B1-B76D-BC3034C2E460}" type="sibTrans" cxnId="{724C716A-BEB4-4779-B7E7-B4B19EDCF2D3}">
      <dgm:prSet/>
      <dgm:spPr/>
      <dgm:t>
        <a:bodyPr/>
        <a:lstStyle/>
        <a:p>
          <a:endParaRPr lang="en-US"/>
        </a:p>
      </dgm:t>
    </dgm:pt>
    <dgm:pt modelId="{97D23A36-1FBD-4E7A-9EAF-93CCB00799BB}" type="pres">
      <dgm:prSet presAssocID="{D382A29B-F6E7-469F-914C-0AA254540B90}" presName="compositeShape" presStyleCnt="0">
        <dgm:presLayoutVars>
          <dgm:chMax val="7"/>
          <dgm:dir/>
          <dgm:resizeHandles val="exact"/>
        </dgm:presLayoutVars>
      </dgm:prSet>
      <dgm:spPr/>
      <dgm:t>
        <a:bodyPr/>
        <a:lstStyle/>
        <a:p>
          <a:endParaRPr lang="en-US"/>
        </a:p>
      </dgm:t>
    </dgm:pt>
    <dgm:pt modelId="{39A55532-BAE3-4C6E-AC9E-A97659788964}" type="pres">
      <dgm:prSet presAssocID="{E246B747-179B-4ABB-BF5D-D78697063D00}" presName="circ1TxSh" presStyleLbl="vennNode1" presStyleIdx="0" presStyleCnt="1" custScaleX="109803" custLinFactNeighborX="-1020" custLinFactNeighborY="38776"/>
      <dgm:spPr/>
      <dgm:t>
        <a:bodyPr/>
        <a:lstStyle/>
        <a:p>
          <a:endParaRPr lang="en-US"/>
        </a:p>
      </dgm:t>
    </dgm:pt>
  </dgm:ptLst>
  <dgm:cxnLst>
    <dgm:cxn modelId="{BF5CE72A-88DD-41CF-8534-534E257A1C5A}" type="presOf" srcId="{D382A29B-F6E7-469F-914C-0AA254540B90}" destId="{97D23A36-1FBD-4E7A-9EAF-93CCB00799BB}" srcOrd="0" destOrd="0" presId="urn:microsoft.com/office/officeart/2005/8/layout/venn1"/>
    <dgm:cxn modelId="{CEAF7D0C-5FEF-40E0-B5D9-90C03D5D386E}" type="presOf" srcId="{E246B747-179B-4ABB-BF5D-D78697063D00}" destId="{39A55532-BAE3-4C6E-AC9E-A97659788964}" srcOrd="0" destOrd="0" presId="urn:microsoft.com/office/officeart/2005/8/layout/venn1"/>
    <dgm:cxn modelId="{724C716A-BEB4-4779-B7E7-B4B19EDCF2D3}" srcId="{D382A29B-F6E7-469F-914C-0AA254540B90}" destId="{E246B747-179B-4ABB-BF5D-D78697063D00}" srcOrd="0" destOrd="0" parTransId="{2DF2E9A4-85F0-4791-8D07-533745A1C7EC}" sibTransId="{65634A8A-BE47-47B1-B76D-BC3034C2E460}"/>
    <dgm:cxn modelId="{0E0174D2-F058-44E8-BF96-B563AA5E9C8D}" type="presParOf" srcId="{97D23A36-1FBD-4E7A-9EAF-93CCB00799BB}" destId="{39A55532-BAE3-4C6E-AC9E-A97659788964}"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F3911F-300B-484B-B73F-186D5033B2BC}"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A4DCA97B-2369-46D8-A278-11DB3700ED00}">
      <dgm:prSet phldrT="[Text]" custT="1"/>
      <dgm:spPr/>
      <dgm:t>
        <a:bodyPr/>
        <a:lstStyle/>
        <a:p>
          <a:r>
            <a:rPr lang="en-US" sz="3600" dirty="0" smtClean="0"/>
            <a:t>Versions</a:t>
          </a:r>
          <a:endParaRPr lang="en-US" sz="1100" dirty="0"/>
        </a:p>
      </dgm:t>
    </dgm:pt>
    <dgm:pt modelId="{CBE5C254-2C1D-431B-A8C8-F4CE389E62A5}" type="parTrans" cxnId="{8919D13F-EF3D-4FAC-85D3-3C0657F9BC2D}">
      <dgm:prSet/>
      <dgm:spPr/>
      <dgm:t>
        <a:bodyPr/>
        <a:lstStyle/>
        <a:p>
          <a:endParaRPr lang="en-US"/>
        </a:p>
      </dgm:t>
    </dgm:pt>
    <dgm:pt modelId="{6AADFA42-C738-4DC4-9DCD-D4050D964062}" type="sibTrans" cxnId="{8919D13F-EF3D-4FAC-85D3-3C0657F9BC2D}">
      <dgm:prSet/>
      <dgm:spPr/>
      <dgm:t>
        <a:bodyPr/>
        <a:lstStyle/>
        <a:p>
          <a:endParaRPr lang="en-US"/>
        </a:p>
      </dgm:t>
    </dgm:pt>
    <dgm:pt modelId="{DCB14EFC-32FF-4439-BC67-AF3D43FD94A4}">
      <dgm:prSet phldrT="[Text]" custT="1"/>
      <dgm:spPr/>
      <dgm:t>
        <a:bodyPr/>
        <a:lstStyle/>
        <a:p>
          <a:r>
            <a:rPr lang="en-US" sz="2400" b="1" dirty="0" smtClean="0"/>
            <a:t>Earlier</a:t>
          </a:r>
          <a:r>
            <a:rPr lang="en-US" sz="1100" dirty="0" smtClean="0"/>
            <a:t> </a:t>
          </a:r>
          <a:endParaRPr lang="en-US" sz="1100" dirty="0"/>
        </a:p>
      </dgm:t>
    </dgm:pt>
    <dgm:pt modelId="{F9011A8B-379B-4643-AFFD-6A199C23FA40}" type="parTrans" cxnId="{1283D76D-E566-493E-846A-909B7B0F934D}">
      <dgm:prSet/>
      <dgm:spPr/>
      <dgm:t>
        <a:bodyPr/>
        <a:lstStyle/>
        <a:p>
          <a:endParaRPr lang="en-US"/>
        </a:p>
      </dgm:t>
    </dgm:pt>
    <dgm:pt modelId="{33CC1722-F082-4800-A949-547E6D449F31}" type="sibTrans" cxnId="{1283D76D-E566-493E-846A-909B7B0F934D}">
      <dgm:prSet/>
      <dgm:spPr/>
      <dgm:t>
        <a:bodyPr/>
        <a:lstStyle/>
        <a:p>
          <a:endParaRPr lang="en-US"/>
        </a:p>
      </dgm:t>
    </dgm:pt>
    <dgm:pt modelId="{B3041F8B-A17D-47BD-9A74-683F9673893C}">
      <dgm:prSet phldrT="[Text]" custT="1"/>
      <dgm:spPr/>
      <dgm:t>
        <a:bodyPr/>
        <a:lstStyle/>
        <a:p>
          <a:r>
            <a:rPr lang="en-US" sz="2400" dirty="0" smtClean="0"/>
            <a:t>Hompath DOS</a:t>
          </a:r>
          <a:endParaRPr lang="en-US" sz="2400" dirty="0"/>
        </a:p>
      </dgm:t>
    </dgm:pt>
    <dgm:pt modelId="{AEA12F17-79AB-49BB-9CB0-93A18A23B569}" type="parTrans" cxnId="{215EF101-2B2C-47CD-9B9E-FDDCB3596708}">
      <dgm:prSet/>
      <dgm:spPr/>
      <dgm:t>
        <a:bodyPr/>
        <a:lstStyle/>
        <a:p>
          <a:endParaRPr lang="en-US"/>
        </a:p>
      </dgm:t>
    </dgm:pt>
    <dgm:pt modelId="{2DF05901-24DD-4393-97EC-25B050CCAFD1}" type="sibTrans" cxnId="{215EF101-2B2C-47CD-9B9E-FDDCB3596708}">
      <dgm:prSet/>
      <dgm:spPr/>
      <dgm:t>
        <a:bodyPr/>
        <a:lstStyle/>
        <a:p>
          <a:endParaRPr lang="en-US"/>
        </a:p>
      </dgm:t>
    </dgm:pt>
    <dgm:pt modelId="{AE5CE290-205C-449F-A5D9-DDD4367632E5}">
      <dgm:prSet phldrT="[Text]" custT="1"/>
      <dgm:spPr/>
      <dgm:t>
        <a:bodyPr/>
        <a:lstStyle/>
        <a:p>
          <a:r>
            <a:rPr lang="en-US" sz="2000" dirty="0" smtClean="0"/>
            <a:t>Hompath Windows</a:t>
          </a:r>
          <a:endParaRPr lang="en-US" sz="2000" dirty="0"/>
        </a:p>
      </dgm:t>
    </dgm:pt>
    <dgm:pt modelId="{A3AAA34C-449C-46FF-A7B8-29B017CD3DA0}" type="parTrans" cxnId="{4B07DBE1-B796-48E5-A4B3-5D449BD7F83F}">
      <dgm:prSet/>
      <dgm:spPr/>
      <dgm:t>
        <a:bodyPr/>
        <a:lstStyle/>
        <a:p>
          <a:endParaRPr lang="en-US"/>
        </a:p>
      </dgm:t>
    </dgm:pt>
    <dgm:pt modelId="{203D4A68-C249-42D6-A84B-8C60EB180610}" type="sibTrans" cxnId="{4B07DBE1-B796-48E5-A4B3-5D449BD7F83F}">
      <dgm:prSet/>
      <dgm:spPr/>
      <dgm:t>
        <a:bodyPr/>
        <a:lstStyle/>
        <a:p>
          <a:endParaRPr lang="en-US"/>
        </a:p>
      </dgm:t>
    </dgm:pt>
    <dgm:pt modelId="{715A9F3B-B16F-4A2D-A9A9-A6C92A2756A8}">
      <dgm:prSet phldrT="[Text]" custT="1"/>
      <dgm:spPr/>
      <dgm:t>
        <a:bodyPr/>
        <a:lstStyle/>
        <a:p>
          <a:r>
            <a:rPr lang="en-US" sz="2400" b="1" dirty="0" smtClean="0"/>
            <a:t>Recent</a:t>
          </a:r>
          <a:endParaRPr lang="en-US" sz="1100" b="1" dirty="0"/>
        </a:p>
      </dgm:t>
    </dgm:pt>
    <dgm:pt modelId="{2754B305-7A22-4D09-83E1-C82E44084680}" type="parTrans" cxnId="{052EC544-75F7-44A5-AB4A-4CFC6AD5B5B4}">
      <dgm:prSet/>
      <dgm:spPr/>
      <dgm:t>
        <a:bodyPr/>
        <a:lstStyle/>
        <a:p>
          <a:endParaRPr lang="en-US"/>
        </a:p>
      </dgm:t>
    </dgm:pt>
    <dgm:pt modelId="{0FA3545A-D428-4390-8C18-CC97EAE7C62B}" type="sibTrans" cxnId="{052EC544-75F7-44A5-AB4A-4CFC6AD5B5B4}">
      <dgm:prSet/>
      <dgm:spPr/>
      <dgm:t>
        <a:bodyPr/>
        <a:lstStyle/>
        <a:p>
          <a:endParaRPr lang="en-US"/>
        </a:p>
      </dgm:t>
    </dgm:pt>
    <dgm:pt modelId="{C6427969-5889-402B-A839-9C249008E07E}">
      <dgm:prSet phldrT="[Text]" custT="1"/>
      <dgm:spPr/>
      <dgm:t>
        <a:bodyPr/>
        <a:lstStyle/>
        <a:p>
          <a:r>
            <a:rPr lang="en-US" sz="1800" dirty="0" smtClean="0"/>
            <a:t>Hompath Classic Premium collection</a:t>
          </a:r>
          <a:endParaRPr lang="en-US" sz="1800" dirty="0"/>
        </a:p>
      </dgm:t>
    </dgm:pt>
    <dgm:pt modelId="{5AB75FB2-3012-488B-9A40-EC491438DE9A}" type="parTrans" cxnId="{1551EA21-B055-43E4-AA66-A2A5B32F49A0}">
      <dgm:prSet/>
      <dgm:spPr/>
      <dgm:t>
        <a:bodyPr/>
        <a:lstStyle/>
        <a:p>
          <a:endParaRPr lang="en-US"/>
        </a:p>
      </dgm:t>
    </dgm:pt>
    <dgm:pt modelId="{1F878CC1-6953-4553-9F4B-B581C4C7221F}" type="sibTrans" cxnId="{1551EA21-B055-43E4-AA66-A2A5B32F49A0}">
      <dgm:prSet/>
      <dgm:spPr/>
      <dgm:t>
        <a:bodyPr/>
        <a:lstStyle/>
        <a:p>
          <a:endParaRPr lang="en-US"/>
        </a:p>
      </dgm:t>
    </dgm:pt>
    <dgm:pt modelId="{C5162E55-3B93-4361-9D20-1D01326D9254}">
      <dgm:prSet custT="1"/>
      <dgm:spPr/>
      <dgm:t>
        <a:bodyPr/>
        <a:lstStyle/>
        <a:p>
          <a:r>
            <a:rPr lang="en-US" sz="2000" dirty="0" smtClean="0"/>
            <a:t>Hompath Vital</a:t>
          </a:r>
          <a:endParaRPr lang="en-US" sz="2000" dirty="0"/>
        </a:p>
      </dgm:t>
    </dgm:pt>
    <dgm:pt modelId="{D81F624C-658E-4A17-8CFD-ED8E2D40AF7B}" type="parTrans" cxnId="{7FC6E173-8331-4947-8DB2-61B4A5370C47}">
      <dgm:prSet/>
      <dgm:spPr/>
      <dgm:t>
        <a:bodyPr/>
        <a:lstStyle/>
        <a:p>
          <a:endParaRPr lang="en-US"/>
        </a:p>
      </dgm:t>
    </dgm:pt>
    <dgm:pt modelId="{23292C0A-A5BD-45AE-B06B-A7CCB0FA69AA}" type="sibTrans" cxnId="{7FC6E173-8331-4947-8DB2-61B4A5370C47}">
      <dgm:prSet/>
      <dgm:spPr/>
      <dgm:t>
        <a:bodyPr/>
        <a:lstStyle/>
        <a:p>
          <a:endParaRPr lang="en-US"/>
        </a:p>
      </dgm:t>
    </dgm:pt>
    <dgm:pt modelId="{F7ED09AE-7BAD-4C57-8122-1AA4B69B41C5}">
      <dgm:prSet custT="1"/>
      <dgm:spPr/>
      <dgm:t>
        <a:bodyPr/>
        <a:lstStyle/>
        <a:p>
          <a:r>
            <a:rPr lang="en-US" sz="2400" dirty="0" smtClean="0"/>
            <a:t>Academic</a:t>
          </a:r>
          <a:endParaRPr lang="en-US" sz="1600" dirty="0"/>
        </a:p>
      </dgm:t>
    </dgm:pt>
    <dgm:pt modelId="{28CB5120-64B0-4D52-9875-1E02057E5996}" type="parTrans" cxnId="{A5E3D217-2213-4423-9A4D-5C5E88B1A805}">
      <dgm:prSet/>
      <dgm:spPr/>
      <dgm:t>
        <a:bodyPr/>
        <a:lstStyle/>
        <a:p>
          <a:endParaRPr lang="en-US"/>
        </a:p>
      </dgm:t>
    </dgm:pt>
    <dgm:pt modelId="{A2A23E4D-1BA3-4D9D-A897-13BE1E4FDC89}" type="sibTrans" cxnId="{A5E3D217-2213-4423-9A4D-5C5E88B1A805}">
      <dgm:prSet/>
      <dgm:spPr/>
      <dgm:t>
        <a:bodyPr/>
        <a:lstStyle/>
        <a:p>
          <a:endParaRPr lang="en-US"/>
        </a:p>
      </dgm:t>
    </dgm:pt>
    <dgm:pt modelId="{44B20C21-3F9E-47A4-81E9-A114A371BD0A}">
      <dgm:prSet custT="1"/>
      <dgm:spPr/>
      <dgm:t>
        <a:bodyPr/>
        <a:lstStyle/>
        <a:p>
          <a:r>
            <a:rPr lang="en-US" sz="2000" dirty="0" smtClean="0"/>
            <a:t>Hompath MD</a:t>
          </a:r>
          <a:endParaRPr lang="en-US" sz="2000" dirty="0"/>
        </a:p>
      </dgm:t>
    </dgm:pt>
    <dgm:pt modelId="{77B960EB-42DD-48B4-8A06-EB68F421D9D5}" type="parTrans" cxnId="{9CCC56AB-0230-40B7-AF63-8E5F36FED778}">
      <dgm:prSet/>
      <dgm:spPr/>
      <dgm:t>
        <a:bodyPr/>
        <a:lstStyle/>
        <a:p>
          <a:endParaRPr lang="en-US"/>
        </a:p>
      </dgm:t>
    </dgm:pt>
    <dgm:pt modelId="{F75CA7C0-0932-44A6-A83B-F2F22F7C37CD}" type="sibTrans" cxnId="{9CCC56AB-0230-40B7-AF63-8E5F36FED778}">
      <dgm:prSet/>
      <dgm:spPr/>
      <dgm:t>
        <a:bodyPr/>
        <a:lstStyle/>
        <a:p>
          <a:endParaRPr lang="en-US"/>
        </a:p>
      </dgm:t>
    </dgm:pt>
    <dgm:pt modelId="{24A8280C-20A5-4E54-98CE-51F6A9F0E007}">
      <dgm:prSet custT="1"/>
      <dgm:spPr/>
      <dgm:t>
        <a:bodyPr/>
        <a:lstStyle/>
        <a:p>
          <a:r>
            <a:rPr lang="en-US" sz="2800" dirty="0" smtClean="0"/>
            <a:t>Ozone</a:t>
          </a:r>
          <a:endParaRPr lang="en-US" sz="1600" dirty="0"/>
        </a:p>
      </dgm:t>
    </dgm:pt>
    <dgm:pt modelId="{805DFAC1-293E-4421-9B54-5891D8A81F7B}" type="parTrans" cxnId="{07D138E5-08E7-4D7B-84E9-96D13BB7919F}">
      <dgm:prSet/>
      <dgm:spPr/>
      <dgm:t>
        <a:bodyPr/>
        <a:lstStyle/>
        <a:p>
          <a:endParaRPr lang="en-US"/>
        </a:p>
      </dgm:t>
    </dgm:pt>
    <dgm:pt modelId="{9E16E5BC-3D70-40F0-931E-460894369AFC}" type="sibTrans" cxnId="{07D138E5-08E7-4D7B-84E9-96D13BB7919F}">
      <dgm:prSet/>
      <dgm:spPr/>
      <dgm:t>
        <a:bodyPr/>
        <a:lstStyle/>
        <a:p>
          <a:endParaRPr lang="en-US"/>
        </a:p>
      </dgm:t>
    </dgm:pt>
    <dgm:pt modelId="{8624DE53-8353-4833-AE87-01E82FF410E7}">
      <dgm:prSet custT="1"/>
      <dgm:spPr/>
      <dgm:t>
        <a:bodyPr/>
        <a:lstStyle/>
        <a:p>
          <a:r>
            <a:rPr lang="en-US" sz="2000" dirty="0" smtClean="0"/>
            <a:t>Hompath 7</a:t>
          </a:r>
          <a:r>
            <a:rPr lang="en-US" sz="2000" baseline="30000" dirty="0" smtClean="0"/>
            <a:t>th</a:t>
          </a:r>
          <a:r>
            <a:rPr lang="en-US" sz="2000" dirty="0" smtClean="0"/>
            <a:t> version</a:t>
          </a:r>
          <a:r>
            <a:rPr lang="en-US" sz="1600" dirty="0" smtClean="0"/>
            <a:t> </a:t>
          </a:r>
          <a:endParaRPr lang="en-US" sz="1600" dirty="0"/>
        </a:p>
      </dgm:t>
    </dgm:pt>
    <dgm:pt modelId="{C28ED76E-535D-4C80-997F-CAAC3765168D}" type="parTrans" cxnId="{77904518-F89C-418D-BDDD-CDB441E6295E}">
      <dgm:prSet/>
      <dgm:spPr/>
      <dgm:t>
        <a:bodyPr/>
        <a:lstStyle/>
        <a:p>
          <a:endParaRPr lang="en-US"/>
        </a:p>
      </dgm:t>
    </dgm:pt>
    <dgm:pt modelId="{F4E1DFB9-D385-47A5-9716-CD82898B7836}" type="sibTrans" cxnId="{77904518-F89C-418D-BDDD-CDB441E6295E}">
      <dgm:prSet/>
      <dgm:spPr/>
      <dgm:t>
        <a:bodyPr/>
        <a:lstStyle/>
        <a:p>
          <a:endParaRPr lang="en-US"/>
        </a:p>
      </dgm:t>
    </dgm:pt>
    <dgm:pt modelId="{58F43232-842B-44D7-9D80-2EE829892662}">
      <dgm:prSet custT="1"/>
      <dgm:spPr/>
      <dgm:t>
        <a:bodyPr/>
        <a:lstStyle/>
        <a:p>
          <a:r>
            <a:rPr lang="en-US" sz="2000" dirty="0" smtClean="0"/>
            <a:t>Hompath Classic 8.0</a:t>
          </a:r>
          <a:endParaRPr lang="en-US" sz="2000" dirty="0"/>
        </a:p>
      </dgm:t>
    </dgm:pt>
    <dgm:pt modelId="{3FFFA5DB-EF32-401A-92D7-30C5507AC535}" type="parTrans" cxnId="{701139D8-49AE-4CDF-8A70-9D8521A9E860}">
      <dgm:prSet/>
      <dgm:spPr/>
      <dgm:t>
        <a:bodyPr/>
        <a:lstStyle/>
        <a:p>
          <a:endParaRPr lang="en-US"/>
        </a:p>
      </dgm:t>
    </dgm:pt>
    <dgm:pt modelId="{CF8B556A-5DB4-418C-8795-26BBE944A9D9}" type="sibTrans" cxnId="{701139D8-49AE-4CDF-8A70-9D8521A9E860}">
      <dgm:prSet/>
      <dgm:spPr/>
      <dgm:t>
        <a:bodyPr/>
        <a:lstStyle/>
        <a:p>
          <a:endParaRPr lang="en-US"/>
        </a:p>
      </dgm:t>
    </dgm:pt>
    <dgm:pt modelId="{B18C8CDA-7283-4AFA-98DD-E4211A93DB6C}">
      <dgm:prSet/>
      <dgm:spPr/>
      <dgm:t>
        <a:bodyPr/>
        <a:lstStyle/>
        <a:p>
          <a:r>
            <a:rPr lang="en-US" dirty="0" smtClean="0"/>
            <a:t>Hompath </a:t>
          </a:r>
          <a:r>
            <a:rPr lang="en-US" dirty="0" err="1" smtClean="0"/>
            <a:t>Lan</a:t>
          </a:r>
          <a:endParaRPr lang="en-US" dirty="0"/>
        </a:p>
      </dgm:t>
    </dgm:pt>
    <dgm:pt modelId="{28512BAB-4987-432C-95E1-05108364BB77}" type="parTrans" cxnId="{A9FBD803-A05A-49B2-A7E0-DD34AC5F3812}">
      <dgm:prSet/>
      <dgm:spPr/>
      <dgm:t>
        <a:bodyPr/>
        <a:lstStyle/>
        <a:p>
          <a:endParaRPr lang="en-US"/>
        </a:p>
      </dgm:t>
    </dgm:pt>
    <dgm:pt modelId="{D7093BD1-2CFB-40E2-924D-16C55829B950}" type="sibTrans" cxnId="{A9FBD803-A05A-49B2-A7E0-DD34AC5F3812}">
      <dgm:prSet/>
      <dgm:spPr/>
      <dgm:t>
        <a:bodyPr/>
        <a:lstStyle/>
        <a:p>
          <a:endParaRPr lang="en-US"/>
        </a:p>
      </dgm:t>
    </dgm:pt>
    <dgm:pt modelId="{B9AB0372-C88C-4BA5-AA49-4B8BBBD73B7B}">
      <dgm:prSet/>
      <dgm:spPr/>
      <dgm:t>
        <a:bodyPr/>
        <a:lstStyle/>
        <a:p>
          <a:r>
            <a:rPr lang="en-US" dirty="0" err="1" smtClean="0"/>
            <a:t>TheDoctor</a:t>
          </a:r>
          <a:r>
            <a:rPr lang="en-US" dirty="0" smtClean="0"/>
            <a:t> 24x7 </a:t>
          </a:r>
          <a:endParaRPr lang="en-US" dirty="0"/>
        </a:p>
      </dgm:t>
    </dgm:pt>
    <dgm:pt modelId="{8F3F7E38-46DA-45F0-BF9F-C3B6055ECE37}" type="parTrans" cxnId="{E2778417-70E6-4B78-9F8E-649F23CC3855}">
      <dgm:prSet/>
      <dgm:spPr/>
      <dgm:t>
        <a:bodyPr/>
        <a:lstStyle/>
        <a:p>
          <a:endParaRPr lang="en-US"/>
        </a:p>
      </dgm:t>
    </dgm:pt>
    <dgm:pt modelId="{80857684-8EFF-42AF-8691-55933E0A8A9D}" type="sibTrans" cxnId="{E2778417-70E6-4B78-9F8E-649F23CC3855}">
      <dgm:prSet/>
      <dgm:spPr/>
      <dgm:t>
        <a:bodyPr/>
        <a:lstStyle/>
        <a:p>
          <a:endParaRPr lang="en-US"/>
        </a:p>
      </dgm:t>
    </dgm:pt>
    <dgm:pt modelId="{0B1F48E1-E249-4F78-8F14-7DFF1EEE2FCF}" type="pres">
      <dgm:prSet presAssocID="{6EF3911F-300B-484B-B73F-186D5033B2BC}" presName="diagram" presStyleCnt="0">
        <dgm:presLayoutVars>
          <dgm:chPref val="1"/>
          <dgm:dir/>
          <dgm:animOne val="branch"/>
          <dgm:animLvl val="lvl"/>
          <dgm:resizeHandles val="exact"/>
        </dgm:presLayoutVars>
      </dgm:prSet>
      <dgm:spPr/>
      <dgm:t>
        <a:bodyPr/>
        <a:lstStyle/>
        <a:p>
          <a:endParaRPr lang="en-US"/>
        </a:p>
      </dgm:t>
    </dgm:pt>
    <dgm:pt modelId="{94EA339B-8818-4837-AC98-1B5F32118DC6}" type="pres">
      <dgm:prSet presAssocID="{A4DCA97B-2369-46D8-A278-11DB3700ED00}" presName="root1" presStyleCnt="0"/>
      <dgm:spPr/>
    </dgm:pt>
    <dgm:pt modelId="{C5E14C82-8911-4F14-BF97-1DAE5DB77C91}" type="pres">
      <dgm:prSet presAssocID="{A4DCA97B-2369-46D8-A278-11DB3700ED00}" presName="LevelOneTextNode" presStyleLbl="node0" presStyleIdx="0" presStyleCnt="1" custScaleX="170256" custScaleY="177371" custLinFactX="-50058" custLinFactNeighborX="-100000" custLinFactNeighborY="-35426">
        <dgm:presLayoutVars>
          <dgm:chPref val="3"/>
        </dgm:presLayoutVars>
      </dgm:prSet>
      <dgm:spPr/>
      <dgm:t>
        <a:bodyPr/>
        <a:lstStyle/>
        <a:p>
          <a:endParaRPr lang="en-US"/>
        </a:p>
      </dgm:t>
    </dgm:pt>
    <dgm:pt modelId="{C52FE63B-CDB2-457E-A7BF-9F00EF0D9629}" type="pres">
      <dgm:prSet presAssocID="{A4DCA97B-2369-46D8-A278-11DB3700ED00}" presName="level2hierChild" presStyleCnt="0"/>
      <dgm:spPr/>
    </dgm:pt>
    <dgm:pt modelId="{6C987721-D279-40D5-B408-71510CA6DD92}" type="pres">
      <dgm:prSet presAssocID="{F9011A8B-379B-4643-AFFD-6A199C23FA40}" presName="conn2-1" presStyleLbl="parChTrans1D2" presStyleIdx="0" presStyleCnt="2"/>
      <dgm:spPr/>
      <dgm:t>
        <a:bodyPr/>
        <a:lstStyle/>
        <a:p>
          <a:endParaRPr lang="en-US"/>
        </a:p>
      </dgm:t>
    </dgm:pt>
    <dgm:pt modelId="{5D129A7C-B0B3-4044-927F-D64A634E87B2}" type="pres">
      <dgm:prSet presAssocID="{F9011A8B-379B-4643-AFFD-6A199C23FA40}" presName="connTx" presStyleLbl="parChTrans1D2" presStyleIdx="0" presStyleCnt="2"/>
      <dgm:spPr/>
      <dgm:t>
        <a:bodyPr/>
        <a:lstStyle/>
        <a:p>
          <a:endParaRPr lang="en-US"/>
        </a:p>
      </dgm:t>
    </dgm:pt>
    <dgm:pt modelId="{8D28C9D0-7B86-4904-ADC4-2BE3A2D290E9}" type="pres">
      <dgm:prSet presAssocID="{DCB14EFC-32FF-4439-BC67-AF3D43FD94A4}" presName="root2" presStyleCnt="0"/>
      <dgm:spPr/>
    </dgm:pt>
    <dgm:pt modelId="{435B5F54-57DB-4376-89EB-B4D9630A2F0C}" type="pres">
      <dgm:prSet presAssocID="{DCB14EFC-32FF-4439-BC67-AF3D43FD94A4}" presName="LevelTwoTextNode" presStyleLbl="node2" presStyleIdx="0" presStyleCnt="2" custScaleX="132607" custLinFactX="-5912" custLinFactNeighborX="-100000" custLinFactNeighborY="33337">
        <dgm:presLayoutVars>
          <dgm:chPref val="3"/>
        </dgm:presLayoutVars>
      </dgm:prSet>
      <dgm:spPr/>
      <dgm:t>
        <a:bodyPr/>
        <a:lstStyle/>
        <a:p>
          <a:endParaRPr lang="en-US"/>
        </a:p>
      </dgm:t>
    </dgm:pt>
    <dgm:pt modelId="{2298DF45-C68D-49FE-9B1A-3800706F7448}" type="pres">
      <dgm:prSet presAssocID="{DCB14EFC-32FF-4439-BC67-AF3D43FD94A4}" presName="level3hierChild" presStyleCnt="0"/>
      <dgm:spPr/>
    </dgm:pt>
    <dgm:pt modelId="{183BE91A-BFBC-46F5-ACF6-99082C0C9BA5}" type="pres">
      <dgm:prSet presAssocID="{AEA12F17-79AB-49BB-9CB0-93A18A23B569}" presName="conn2-1" presStyleLbl="parChTrans1D3" presStyleIdx="0" presStyleCnt="11"/>
      <dgm:spPr/>
      <dgm:t>
        <a:bodyPr/>
        <a:lstStyle/>
        <a:p>
          <a:endParaRPr lang="en-US"/>
        </a:p>
      </dgm:t>
    </dgm:pt>
    <dgm:pt modelId="{F7959595-70E1-4680-A4C3-62C684C97CC6}" type="pres">
      <dgm:prSet presAssocID="{AEA12F17-79AB-49BB-9CB0-93A18A23B569}" presName="connTx" presStyleLbl="parChTrans1D3" presStyleIdx="0" presStyleCnt="11"/>
      <dgm:spPr/>
      <dgm:t>
        <a:bodyPr/>
        <a:lstStyle/>
        <a:p>
          <a:endParaRPr lang="en-US"/>
        </a:p>
      </dgm:t>
    </dgm:pt>
    <dgm:pt modelId="{27649646-635A-4AA4-9134-C3F500C1110D}" type="pres">
      <dgm:prSet presAssocID="{B3041F8B-A17D-47BD-9A74-683F9673893C}" presName="root2" presStyleCnt="0"/>
      <dgm:spPr/>
    </dgm:pt>
    <dgm:pt modelId="{71E9608F-494A-4BED-BDEF-60FCFAC3C2EC}" type="pres">
      <dgm:prSet presAssocID="{B3041F8B-A17D-47BD-9A74-683F9673893C}" presName="LevelTwoTextNode" presStyleLbl="node3" presStyleIdx="0" presStyleCnt="11" custScaleX="218153">
        <dgm:presLayoutVars>
          <dgm:chPref val="3"/>
        </dgm:presLayoutVars>
      </dgm:prSet>
      <dgm:spPr/>
      <dgm:t>
        <a:bodyPr/>
        <a:lstStyle/>
        <a:p>
          <a:endParaRPr lang="en-US"/>
        </a:p>
      </dgm:t>
    </dgm:pt>
    <dgm:pt modelId="{EB201F4E-B262-4128-8B20-02FAD87D8A6F}" type="pres">
      <dgm:prSet presAssocID="{B3041F8B-A17D-47BD-9A74-683F9673893C}" presName="level3hierChild" presStyleCnt="0"/>
      <dgm:spPr/>
    </dgm:pt>
    <dgm:pt modelId="{397B78EF-85F2-4899-9C52-7D25945AE881}" type="pres">
      <dgm:prSet presAssocID="{A3AAA34C-449C-46FF-A7B8-29B017CD3DA0}" presName="conn2-1" presStyleLbl="parChTrans1D3" presStyleIdx="1" presStyleCnt="11"/>
      <dgm:spPr/>
      <dgm:t>
        <a:bodyPr/>
        <a:lstStyle/>
        <a:p>
          <a:endParaRPr lang="en-US"/>
        </a:p>
      </dgm:t>
    </dgm:pt>
    <dgm:pt modelId="{14E99BE3-6712-4B5A-8EBB-A18B7AAAD0EB}" type="pres">
      <dgm:prSet presAssocID="{A3AAA34C-449C-46FF-A7B8-29B017CD3DA0}" presName="connTx" presStyleLbl="parChTrans1D3" presStyleIdx="1" presStyleCnt="11"/>
      <dgm:spPr/>
      <dgm:t>
        <a:bodyPr/>
        <a:lstStyle/>
        <a:p>
          <a:endParaRPr lang="en-US"/>
        </a:p>
      </dgm:t>
    </dgm:pt>
    <dgm:pt modelId="{5EC442C4-508C-45FC-B973-F2B544865244}" type="pres">
      <dgm:prSet presAssocID="{AE5CE290-205C-449F-A5D9-DDD4367632E5}" presName="root2" presStyleCnt="0"/>
      <dgm:spPr/>
    </dgm:pt>
    <dgm:pt modelId="{D86171A7-90DB-4F26-B0C0-C665020FEF02}" type="pres">
      <dgm:prSet presAssocID="{AE5CE290-205C-449F-A5D9-DDD4367632E5}" presName="LevelTwoTextNode" presStyleLbl="node3" presStyleIdx="1" presStyleCnt="11" custScaleX="215271">
        <dgm:presLayoutVars>
          <dgm:chPref val="3"/>
        </dgm:presLayoutVars>
      </dgm:prSet>
      <dgm:spPr/>
      <dgm:t>
        <a:bodyPr/>
        <a:lstStyle/>
        <a:p>
          <a:endParaRPr lang="en-US"/>
        </a:p>
      </dgm:t>
    </dgm:pt>
    <dgm:pt modelId="{8D115AD5-2F4E-4908-89D9-9077D69AB76C}" type="pres">
      <dgm:prSet presAssocID="{AE5CE290-205C-449F-A5D9-DDD4367632E5}" presName="level3hierChild" presStyleCnt="0"/>
      <dgm:spPr/>
    </dgm:pt>
    <dgm:pt modelId="{0F25A9B1-5018-4F91-9F21-5F6DE6C5BFD2}" type="pres">
      <dgm:prSet presAssocID="{28CB5120-64B0-4D52-9875-1E02057E5996}" presName="conn2-1" presStyleLbl="parChTrans1D3" presStyleIdx="2" presStyleCnt="11"/>
      <dgm:spPr/>
      <dgm:t>
        <a:bodyPr/>
        <a:lstStyle/>
        <a:p>
          <a:endParaRPr lang="en-US"/>
        </a:p>
      </dgm:t>
    </dgm:pt>
    <dgm:pt modelId="{86BFFAA9-768B-4305-812C-D994AB9D12B5}" type="pres">
      <dgm:prSet presAssocID="{28CB5120-64B0-4D52-9875-1E02057E5996}" presName="connTx" presStyleLbl="parChTrans1D3" presStyleIdx="2" presStyleCnt="11"/>
      <dgm:spPr/>
      <dgm:t>
        <a:bodyPr/>
        <a:lstStyle/>
        <a:p>
          <a:endParaRPr lang="en-US"/>
        </a:p>
      </dgm:t>
    </dgm:pt>
    <dgm:pt modelId="{AEE0AB53-49EB-4867-BFF6-9DA336F891D9}" type="pres">
      <dgm:prSet presAssocID="{F7ED09AE-7BAD-4C57-8122-1AA4B69B41C5}" presName="root2" presStyleCnt="0"/>
      <dgm:spPr/>
    </dgm:pt>
    <dgm:pt modelId="{B9551772-9A69-46B5-83FD-EF2ABD4DBE00}" type="pres">
      <dgm:prSet presAssocID="{F7ED09AE-7BAD-4C57-8122-1AA4B69B41C5}" presName="LevelTwoTextNode" presStyleLbl="node3" presStyleIdx="2" presStyleCnt="11" custScaleX="215271">
        <dgm:presLayoutVars>
          <dgm:chPref val="3"/>
        </dgm:presLayoutVars>
      </dgm:prSet>
      <dgm:spPr/>
      <dgm:t>
        <a:bodyPr/>
        <a:lstStyle/>
        <a:p>
          <a:endParaRPr lang="en-US"/>
        </a:p>
      </dgm:t>
    </dgm:pt>
    <dgm:pt modelId="{8EFCD784-EC85-49F7-96F9-3E452CD46316}" type="pres">
      <dgm:prSet presAssocID="{F7ED09AE-7BAD-4C57-8122-1AA4B69B41C5}" presName="level3hierChild" presStyleCnt="0"/>
      <dgm:spPr/>
    </dgm:pt>
    <dgm:pt modelId="{E75C79F1-C19D-4848-822C-15A9EFAC00DE}" type="pres">
      <dgm:prSet presAssocID="{805DFAC1-293E-4421-9B54-5891D8A81F7B}" presName="conn2-1" presStyleLbl="parChTrans1D3" presStyleIdx="3" presStyleCnt="11"/>
      <dgm:spPr/>
      <dgm:t>
        <a:bodyPr/>
        <a:lstStyle/>
        <a:p>
          <a:endParaRPr lang="en-US"/>
        </a:p>
      </dgm:t>
    </dgm:pt>
    <dgm:pt modelId="{C23E6F75-F6A6-4E87-95DC-86899E16FF4B}" type="pres">
      <dgm:prSet presAssocID="{805DFAC1-293E-4421-9B54-5891D8A81F7B}" presName="connTx" presStyleLbl="parChTrans1D3" presStyleIdx="3" presStyleCnt="11"/>
      <dgm:spPr/>
      <dgm:t>
        <a:bodyPr/>
        <a:lstStyle/>
        <a:p>
          <a:endParaRPr lang="en-US"/>
        </a:p>
      </dgm:t>
    </dgm:pt>
    <dgm:pt modelId="{3053C668-BC87-4438-A2C9-940593873E8D}" type="pres">
      <dgm:prSet presAssocID="{24A8280C-20A5-4E54-98CE-51F6A9F0E007}" presName="root2" presStyleCnt="0"/>
      <dgm:spPr/>
    </dgm:pt>
    <dgm:pt modelId="{D2704867-E788-4CC9-ADA2-48360846F685}" type="pres">
      <dgm:prSet presAssocID="{24A8280C-20A5-4E54-98CE-51F6A9F0E007}" presName="LevelTwoTextNode" presStyleLbl="node3" presStyleIdx="3" presStyleCnt="11" custScaleX="215271">
        <dgm:presLayoutVars>
          <dgm:chPref val="3"/>
        </dgm:presLayoutVars>
      </dgm:prSet>
      <dgm:spPr/>
      <dgm:t>
        <a:bodyPr/>
        <a:lstStyle/>
        <a:p>
          <a:endParaRPr lang="en-US"/>
        </a:p>
      </dgm:t>
    </dgm:pt>
    <dgm:pt modelId="{F507A5AC-540A-4870-8483-2589A3B5ADBF}" type="pres">
      <dgm:prSet presAssocID="{24A8280C-20A5-4E54-98CE-51F6A9F0E007}" presName="level3hierChild" presStyleCnt="0"/>
      <dgm:spPr/>
    </dgm:pt>
    <dgm:pt modelId="{26056BF1-8977-41AA-B219-846486E759FF}" type="pres">
      <dgm:prSet presAssocID="{C28ED76E-535D-4C80-997F-CAAC3765168D}" presName="conn2-1" presStyleLbl="parChTrans1D3" presStyleIdx="4" presStyleCnt="11"/>
      <dgm:spPr/>
      <dgm:t>
        <a:bodyPr/>
        <a:lstStyle/>
        <a:p>
          <a:endParaRPr lang="en-US"/>
        </a:p>
      </dgm:t>
    </dgm:pt>
    <dgm:pt modelId="{970B2BB1-C32B-4401-9641-74939D58251E}" type="pres">
      <dgm:prSet presAssocID="{C28ED76E-535D-4C80-997F-CAAC3765168D}" presName="connTx" presStyleLbl="parChTrans1D3" presStyleIdx="4" presStyleCnt="11"/>
      <dgm:spPr/>
      <dgm:t>
        <a:bodyPr/>
        <a:lstStyle/>
        <a:p>
          <a:endParaRPr lang="en-US"/>
        </a:p>
      </dgm:t>
    </dgm:pt>
    <dgm:pt modelId="{0380B2A7-D417-4DE6-AD80-F30FDC5DE219}" type="pres">
      <dgm:prSet presAssocID="{8624DE53-8353-4833-AE87-01E82FF410E7}" presName="root2" presStyleCnt="0"/>
      <dgm:spPr/>
    </dgm:pt>
    <dgm:pt modelId="{57F7E799-B7AC-49D7-B9CC-01FDAC9CEB8E}" type="pres">
      <dgm:prSet presAssocID="{8624DE53-8353-4833-AE87-01E82FF410E7}" presName="LevelTwoTextNode" presStyleLbl="node3" presStyleIdx="4" presStyleCnt="11" custScaleX="215271">
        <dgm:presLayoutVars>
          <dgm:chPref val="3"/>
        </dgm:presLayoutVars>
      </dgm:prSet>
      <dgm:spPr/>
      <dgm:t>
        <a:bodyPr/>
        <a:lstStyle/>
        <a:p>
          <a:endParaRPr lang="en-US"/>
        </a:p>
      </dgm:t>
    </dgm:pt>
    <dgm:pt modelId="{89240BCF-F616-4F29-8D89-6AC7BAE1FF6C}" type="pres">
      <dgm:prSet presAssocID="{8624DE53-8353-4833-AE87-01E82FF410E7}" presName="level3hierChild" presStyleCnt="0"/>
      <dgm:spPr/>
    </dgm:pt>
    <dgm:pt modelId="{F22E6973-0BF0-46BF-9A3F-52E718936736}" type="pres">
      <dgm:prSet presAssocID="{2754B305-7A22-4D09-83E1-C82E44084680}" presName="conn2-1" presStyleLbl="parChTrans1D2" presStyleIdx="1" presStyleCnt="2"/>
      <dgm:spPr/>
      <dgm:t>
        <a:bodyPr/>
        <a:lstStyle/>
        <a:p>
          <a:endParaRPr lang="en-US"/>
        </a:p>
      </dgm:t>
    </dgm:pt>
    <dgm:pt modelId="{1EA4F2EC-42F2-4E70-BF16-DF11D5E3E15E}" type="pres">
      <dgm:prSet presAssocID="{2754B305-7A22-4D09-83E1-C82E44084680}" presName="connTx" presStyleLbl="parChTrans1D2" presStyleIdx="1" presStyleCnt="2"/>
      <dgm:spPr/>
      <dgm:t>
        <a:bodyPr/>
        <a:lstStyle/>
        <a:p>
          <a:endParaRPr lang="en-US"/>
        </a:p>
      </dgm:t>
    </dgm:pt>
    <dgm:pt modelId="{CB45D5F0-897B-48C3-9DEF-DD9B475456FC}" type="pres">
      <dgm:prSet presAssocID="{715A9F3B-B16F-4A2D-A9A9-A6C92A2756A8}" presName="root2" presStyleCnt="0"/>
      <dgm:spPr/>
    </dgm:pt>
    <dgm:pt modelId="{4E55128F-5B8C-460A-A1F8-59719E86843D}" type="pres">
      <dgm:prSet presAssocID="{715A9F3B-B16F-4A2D-A9A9-A6C92A2756A8}" presName="LevelTwoTextNode" presStyleLbl="node2" presStyleIdx="1" presStyleCnt="2" custScaleX="143982" custLinFactX="-26777" custLinFactY="-54039" custLinFactNeighborX="-100000" custLinFactNeighborY="-100000">
        <dgm:presLayoutVars>
          <dgm:chPref val="3"/>
        </dgm:presLayoutVars>
      </dgm:prSet>
      <dgm:spPr/>
      <dgm:t>
        <a:bodyPr/>
        <a:lstStyle/>
        <a:p>
          <a:endParaRPr lang="en-US"/>
        </a:p>
      </dgm:t>
    </dgm:pt>
    <dgm:pt modelId="{8D4EE466-47BF-4093-8DBD-C603E7E1FE3C}" type="pres">
      <dgm:prSet presAssocID="{715A9F3B-B16F-4A2D-A9A9-A6C92A2756A8}" presName="level3hierChild" presStyleCnt="0"/>
      <dgm:spPr/>
    </dgm:pt>
    <dgm:pt modelId="{5CC52C28-5047-41C5-ABE5-01E12A5C48C7}" type="pres">
      <dgm:prSet presAssocID="{5AB75FB2-3012-488B-9A40-EC491438DE9A}" presName="conn2-1" presStyleLbl="parChTrans1D3" presStyleIdx="5" presStyleCnt="11"/>
      <dgm:spPr/>
      <dgm:t>
        <a:bodyPr/>
        <a:lstStyle/>
        <a:p>
          <a:endParaRPr lang="en-US"/>
        </a:p>
      </dgm:t>
    </dgm:pt>
    <dgm:pt modelId="{CA42EE54-5CBF-4926-96E6-E294B52605DF}" type="pres">
      <dgm:prSet presAssocID="{5AB75FB2-3012-488B-9A40-EC491438DE9A}" presName="connTx" presStyleLbl="parChTrans1D3" presStyleIdx="5" presStyleCnt="11"/>
      <dgm:spPr/>
      <dgm:t>
        <a:bodyPr/>
        <a:lstStyle/>
        <a:p>
          <a:endParaRPr lang="en-US"/>
        </a:p>
      </dgm:t>
    </dgm:pt>
    <dgm:pt modelId="{336BBD2A-DDA4-4FE9-AA68-700E64CD457F}" type="pres">
      <dgm:prSet presAssocID="{C6427969-5889-402B-A839-9C249008E07E}" presName="root2" presStyleCnt="0"/>
      <dgm:spPr/>
    </dgm:pt>
    <dgm:pt modelId="{CB18455B-7D5B-40AC-9E69-A377D6A9F447}" type="pres">
      <dgm:prSet presAssocID="{C6427969-5889-402B-A839-9C249008E07E}" presName="LevelTwoTextNode" presStyleLbl="node3" presStyleIdx="5" presStyleCnt="11" custScaleX="238670">
        <dgm:presLayoutVars>
          <dgm:chPref val="3"/>
        </dgm:presLayoutVars>
      </dgm:prSet>
      <dgm:spPr/>
      <dgm:t>
        <a:bodyPr/>
        <a:lstStyle/>
        <a:p>
          <a:endParaRPr lang="en-US"/>
        </a:p>
      </dgm:t>
    </dgm:pt>
    <dgm:pt modelId="{1198D8C3-5561-4251-8800-150FDBF703BC}" type="pres">
      <dgm:prSet presAssocID="{C6427969-5889-402B-A839-9C249008E07E}" presName="level3hierChild" presStyleCnt="0"/>
      <dgm:spPr/>
    </dgm:pt>
    <dgm:pt modelId="{55BFB87F-3B16-418C-894C-DAC5EE5F6B88}" type="pres">
      <dgm:prSet presAssocID="{77B960EB-42DD-48B4-8A06-EB68F421D9D5}" presName="conn2-1" presStyleLbl="parChTrans1D3" presStyleIdx="6" presStyleCnt="11"/>
      <dgm:spPr/>
      <dgm:t>
        <a:bodyPr/>
        <a:lstStyle/>
        <a:p>
          <a:endParaRPr lang="en-US"/>
        </a:p>
      </dgm:t>
    </dgm:pt>
    <dgm:pt modelId="{7F6A089B-50C3-47CB-B9DF-C8DDD5E33FFA}" type="pres">
      <dgm:prSet presAssocID="{77B960EB-42DD-48B4-8A06-EB68F421D9D5}" presName="connTx" presStyleLbl="parChTrans1D3" presStyleIdx="6" presStyleCnt="11"/>
      <dgm:spPr/>
      <dgm:t>
        <a:bodyPr/>
        <a:lstStyle/>
        <a:p>
          <a:endParaRPr lang="en-US"/>
        </a:p>
      </dgm:t>
    </dgm:pt>
    <dgm:pt modelId="{674763C8-9483-4AD8-B1C2-C7D8D4944202}" type="pres">
      <dgm:prSet presAssocID="{44B20C21-3F9E-47A4-81E9-A114A371BD0A}" presName="root2" presStyleCnt="0"/>
      <dgm:spPr/>
    </dgm:pt>
    <dgm:pt modelId="{EAB3467D-3F9C-4CFF-AFD9-F6ED39DCE926}" type="pres">
      <dgm:prSet presAssocID="{44B20C21-3F9E-47A4-81E9-A114A371BD0A}" presName="LevelTwoTextNode" presStyleLbl="node3" presStyleIdx="6" presStyleCnt="11" custScaleX="231393">
        <dgm:presLayoutVars>
          <dgm:chPref val="3"/>
        </dgm:presLayoutVars>
      </dgm:prSet>
      <dgm:spPr/>
      <dgm:t>
        <a:bodyPr/>
        <a:lstStyle/>
        <a:p>
          <a:endParaRPr lang="en-US"/>
        </a:p>
      </dgm:t>
    </dgm:pt>
    <dgm:pt modelId="{CC1E41E0-693C-4D61-8A9B-2049942BBC1E}" type="pres">
      <dgm:prSet presAssocID="{44B20C21-3F9E-47A4-81E9-A114A371BD0A}" presName="level3hierChild" presStyleCnt="0"/>
      <dgm:spPr/>
    </dgm:pt>
    <dgm:pt modelId="{026FA2DB-B84A-4E0F-AB26-61AE506EEFE5}" type="pres">
      <dgm:prSet presAssocID="{D81F624C-658E-4A17-8CFD-ED8E2D40AF7B}" presName="conn2-1" presStyleLbl="parChTrans1D3" presStyleIdx="7" presStyleCnt="11"/>
      <dgm:spPr/>
      <dgm:t>
        <a:bodyPr/>
        <a:lstStyle/>
        <a:p>
          <a:endParaRPr lang="en-US"/>
        </a:p>
      </dgm:t>
    </dgm:pt>
    <dgm:pt modelId="{A008CCCF-B3C5-4532-88A7-EB84FDC7BF0D}" type="pres">
      <dgm:prSet presAssocID="{D81F624C-658E-4A17-8CFD-ED8E2D40AF7B}" presName="connTx" presStyleLbl="parChTrans1D3" presStyleIdx="7" presStyleCnt="11"/>
      <dgm:spPr/>
      <dgm:t>
        <a:bodyPr/>
        <a:lstStyle/>
        <a:p>
          <a:endParaRPr lang="en-US"/>
        </a:p>
      </dgm:t>
    </dgm:pt>
    <dgm:pt modelId="{BBC89577-81B7-4893-AC1E-B5CDCB63E6C0}" type="pres">
      <dgm:prSet presAssocID="{C5162E55-3B93-4361-9D20-1D01326D9254}" presName="root2" presStyleCnt="0"/>
      <dgm:spPr/>
    </dgm:pt>
    <dgm:pt modelId="{076C6C55-815F-438D-8782-AD3B1BC23314}" type="pres">
      <dgm:prSet presAssocID="{C5162E55-3B93-4361-9D20-1D01326D9254}" presName="LevelTwoTextNode" presStyleLbl="node3" presStyleIdx="7" presStyleCnt="11" custScaleX="231393">
        <dgm:presLayoutVars>
          <dgm:chPref val="3"/>
        </dgm:presLayoutVars>
      </dgm:prSet>
      <dgm:spPr/>
      <dgm:t>
        <a:bodyPr/>
        <a:lstStyle/>
        <a:p>
          <a:endParaRPr lang="en-US"/>
        </a:p>
      </dgm:t>
    </dgm:pt>
    <dgm:pt modelId="{56F0DA4D-1909-42AA-BA47-642C9109263C}" type="pres">
      <dgm:prSet presAssocID="{C5162E55-3B93-4361-9D20-1D01326D9254}" presName="level3hierChild" presStyleCnt="0"/>
      <dgm:spPr/>
    </dgm:pt>
    <dgm:pt modelId="{72938F99-9A71-4A8C-9AFF-AF62C58756CE}" type="pres">
      <dgm:prSet presAssocID="{3FFFA5DB-EF32-401A-92D7-30C5507AC535}" presName="conn2-1" presStyleLbl="parChTrans1D3" presStyleIdx="8" presStyleCnt="11"/>
      <dgm:spPr/>
      <dgm:t>
        <a:bodyPr/>
        <a:lstStyle/>
        <a:p>
          <a:endParaRPr lang="en-US"/>
        </a:p>
      </dgm:t>
    </dgm:pt>
    <dgm:pt modelId="{09B50AD3-CD1B-4A74-9C19-D35DC6E411B7}" type="pres">
      <dgm:prSet presAssocID="{3FFFA5DB-EF32-401A-92D7-30C5507AC535}" presName="connTx" presStyleLbl="parChTrans1D3" presStyleIdx="8" presStyleCnt="11"/>
      <dgm:spPr/>
      <dgm:t>
        <a:bodyPr/>
        <a:lstStyle/>
        <a:p>
          <a:endParaRPr lang="en-US"/>
        </a:p>
      </dgm:t>
    </dgm:pt>
    <dgm:pt modelId="{2F40A244-103B-45AB-A810-D5DFFF3B3513}" type="pres">
      <dgm:prSet presAssocID="{58F43232-842B-44D7-9D80-2EE829892662}" presName="root2" presStyleCnt="0"/>
      <dgm:spPr/>
    </dgm:pt>
    <dgm:pt modelId="{C90ED5E8-2041-4569-8DC8-1E0A0FB22279}" type="pres">
      <dgm:prSet presAssocID="{58F43232-842B-44D7-9D80-2EE829892662}" presName="LevelTwoTextNode" presStyleLbl="node3" presStyleIdx="8" presStyleCnt="11" custScaleX="231393">
        <dgm:presLayoutVars>
          <dgm:chPref val="3"/>
        </dgm:presLayoutVars>
      </dgm:prSet>
      <dgm:spPr/>
      <dgm:t>
        <a:bodyPr/>
        <a:lstStyle/>
        <a:p>
          <a:endParaRPr lang="en-US"/>
        </a:p>
      </dgm:t>
    </dgm:pt>
    <dgm:pt modelId="{95E357EF-E547-4F48-87FF-4BFDFEF46CD2}" type="pres">
      <dgm:prSet presAssocID="{58F43232-842B-44D7-9D80-2EE829892662}" presName="level3hierChild" presStyleCnt="0"/>
      <dgm:spPr/>
    </dgm:pt>
    <dgm:pt modelId="{C3C61665-3B52-4D80-8705-B42B23FD1945}" type="pres">
      <dgm:prSet presAssocID="{28512BAB-4987-432C-95E1-05108364BB77}" presName="conn2-1" presStyleLbl="parChTrans1D3" presStyleIdx="9" presStyleCnt="11"/>
      <dgm:spPr/>
      <dgm:t>
        <a:bodyPr/>
        <a:lstStyle/>
        <a:p>
          <a:endParaRPr lang="en-US"/>
        </a:p>
      </dgm:t>
    </dgm:pt>
    <dgm:pt modelId="{13885452-6C85-4A8C-91CB-9AAA263DE27F}" type="pres">
      <dgm:prSet presAssocID="{28512BAB-4987-432C-95E1-05108364BB77}" presName="connTx" presStyleLbl="parChTrans1D3" presStyleIdx="9" presStyleCnt="11"/>
      <dgm:spPr/>
      <dgm:t>
        <a:bodyPr/>
        <a:lstStyle/>
        <a:p>
          <a:endParaRPr lang="en-US"/>
        </a:p>
      </dgm:t>
    </dgm:pt>
    <dgm:pt modelId="{47A206D1-9CE5-47EE-B354-3D1CF140025C}" type="pres">
      <dgm:prSet presAssocID="{B18C8CDA-7283-4AFA-98DD-E4211A93DB6C}" presName="root2" presStyleCnt="0"/>
      <dgm:spPr/>
    </dgm:pt>
    <dgm:pt modelId="{CEA4F314-81C8-483B-8366-1F7E04257E89}" type="pres">
      <dgm:prSet presAssocID="{B18C8CDA-7283-4AFA-98DD-E4211A93DB6C}" presName="LevelTwoTextNode" presStyleLbl="node3" presStyleIdx="9" presStyleCnt="11" custScaleX="231392">
        <dgm:presLayoutVars>
          <dgm:chPref val="3"/>
        </dgm:presLayoutVars>
      </dgm:prSet>
      <dgm:spPr/>
      <dgm:t>
        <a:bodyPr/>
        <a:lstStyle/>
        <a:p>
          <a:endParaRPr lang="en-US"/>
        </a:p>
      </dgm:t>
    </dgm:pt>
    <dgm:pt modelId="{D9E8E686-665B-413D-AEF1-0BA9139D1E0D}" type="pres">
      <dgm:prSet presAssocID="{B18C8CDA-7283-4AFA-98DD-E4211A93DB6C}" presName="level3hierChild" presStyleCnt="0"/>
      <dgm:spPr/>
    </dgm:pt>
    <dgm:pt modelId="{E915A3E9-A4B5-4D35-A423-F5B9A2F44708}" type="pres">
      <dgm:prSet presAssocID="{8F3F7E38-46DA-45F0-BF9F-C3B6055ECE37}" presName="conn2-1" presStyleLbl="parChTrans1D3" presStyleIdx="10" presStyleCnt="11"/>
      <dgm:spPr/>
      <dgm:t>
        <a:bodyPr/>
        <a:lstStyle/>
        <a:p>
          <a:endParaRPr lang="en-US"/>
        </a:p>
      </dgm:t>
    </dgm:pt>
    <dgm:pt modelId="{BDA49CD1-CC6C-4E94-A868-3219A63C54C4}" type="pres">
      <dgm:prSet presAssocID="{8F3F7E38-46DA-45F0-BF9F-C3B6055ECE37}" presName="connTx" presStyleLbl="parChTrans1D3" presStyleIdx="10" presStyleCnt="11"/>
      <dgm:spPr/>
      <dgm:t>
        <a:bodyPr/>
        <a:lstStyle/>
        <a:p>
          <a:endParaRPr lang="en-US"/>
        </a:p>
      </dgm:t>
    </dgm:pt>
    <dgm:pt modelId="{AEB670BD-8981-4FB6-8F45-9E02E27290A0}" type="pres">
      <dgm:prSet presAssocID="{B9AB0372-C88C-4BA5-AA49-4B8BBBD73B7B}" presName="root2" presStyleCnt="0"/>
      <dgm:spPr/>
    </dgm:pt>
    <dgm:pt modelId="{14F9FD57-667D-4726-8BCD-3A43F1B12ADC}" type="pres">
      <dgm:prSet presAssocID="{B9AB0372-C88C-4BA5-AA49-4B8BBBD73B7B}" presName="LevelTwoTextNode" presStyleLbl="node3" presStyleIdx="10" presStyleCnt="11" custScaleX="231392">
        <dgm:presLayoutVars>
          <dgm:chPref val="3"/>
        </dgm:presLayoutVars>
      </dgm:prSet>
      <dgm:spPr/>
      <dgm:t>
        <a:bodyPr/>
        <a:lstStyle/>
        <a:p>
          <a:endParaRPr lang="en-US"/>
        </a:p>
      </dgm:t>
    </dgm:pt>
    <dgm:pt modelId="{401E1FD1-A1BA-4565-B572-994861635D33}" type="pres">
      <dgm:prSet presAssocID="{B9AB0372-C88C-4BA5-AA49-4B8BBBD73B7B}" presName="level3hierChild" presStyleCnt="0"/>
      <dgm:spPr/>
    </dgm:pt>
  </dgm:ptLst>
  <dgm:cxnLst>
    <dgm:cxn modelId="{052EC544-75F7-44A5-AB4A-4CFC6AD5B5B4}" srcId="{A4DCA97B-2369-46D8-A278-11DB3700ED00}" destId="{715A9F3B-B16F-4A2D-A9A9-A6C92A2756A8}" srcOrd="1" destOrd="0" parTransId="{2754B305-7A22-4D09-83E1-C82E44084680}" sibTransId="{0FA3545A-D428-4390-8C18-CC97EAE7C62B}"/>
    <dgm:cxn modelId="{701139D8-49AE-4CDF-8A70-9D8521A9E860}" srcId="{715A9F3B-B16F-4A2D-A9A9-A6C92A2756A8}" destId="{58F43232-842B-44D7-9D80-2EE829892662}" srcOrd="3" destOrd="0" parTransId="{3FFFA5DB-EF32-401A-92D7-30C5507AC535}" sibTransId="{CF8B556A-5DB4-418C-8795-26BBE944A9D9}"/>
    <dgm:cxn modelId="{D66C36DC-E304-4E29-BECB-255310657DE3}" type="presOf" srcId="{B3041F8B-A17D-47BD-9A74-683F9673893C}" destId="{71E9608F-494A-4BED-BDEF-60FCFAC3C2EC}" srcOrd="0" destOrd="0" presId="urn:microsoft.com/office/officeart/2005/8/layout/hierarchy2"/>
    <dgm:cxn modelId="{31237C24-AAD7-46F8-9A8F-6DD251E84602}" type="presOf" srcId="{D81F624C-658E-4A17-8CFD-ED8E2D40AF7B}" destId="{026FA2DB-B84A-4E0F-AB26-61AE506EEFE5}" srcOrd="0" destOrd="0" presId="urn:microsoft.com/office/officeart/2005/8/layout/hierarchy2"/>
    <dgm:cxn modelId="{50AB385E-D501-49D3-A47E-63C4B81646D0}" type="presOf" srcId="{44B20C21-3F9E-47A4-81E9-A114A371BD0A}" destId="{EAB3467D-3F9C-4CFF-AFD9-F6ED39DCE926}" srcOrd="0" destOrd="0" presId="urn:microsoft.com/office/officeart/2005/8/layout/hierarchy2"/>
    <dgm:cxn modelId="{B98AE150-8448-4E85-A5BC-BB7D58B029B8}" type="presOf" srcId="{C28ED76E-535D-4C80-997F-CAAC3765168D}" destId="{26056BF1-8977-41AA-B219-846486E759FF}" srcOrd="0" destOrd="0" presId="urn:microsoft.com/office/officeart/2005/8/layout/hierarchy2"/>
    <dgm:cxn modelId="{C6BE8570-24D1-44CE-9163-1327BC0FE738}" type="presOf" srcId="{AEA12F17-79AB-49BB-9CB0-93A18A23B569}" destId="{F7959595-70E1-4680-A4C3-62C684C97CC6}" srcOrd="1" destOrd="0" presId="urn:microsoft.com/office/officeart/2005/8/layout/hierarchy2"/>
    <dgm:cxn modelId="{84861DF4-6B8A-4AF7-8353-A8E2D3077B89}" type="presOf" srcId="{AEA12F17-79AB-49BB-9CB0-93A18A23B569}" destId="{183BE91A-BFBC-46F5-ACF6-99082C0C9BA5}" srcOrd="0" destOrd="0" presId="urn:microsoft.com/office/officeart/2005/8/layout/hierarchy2"/>
    <dgm:cxn modelId="{8786FD68-FBF4-46CE-BE79-B7F83C5E6A81}" type="presOf" srcId="{3FFFA5DB-EF32-401A-92D7-30C5507AC535}" destId="{09B50AD3-CD1B-4A74-9C19-D35DC6E411B7}" srcOrd="1" destOrd="0" presId="urn:microsoft.com/office/officeart/2005/8/layout/hierarchy2"/>
    <dgm:cxn modelId="{4B07DBE1-B796-48E5-A4B3-5D449BD7F83F}" srcId="{DCB14EFC-32FF-4439-BC67-AF3D43FD94A4}" destId="{AE5CE290-205C-449F-A5D9-DDD4367632E5}" srcOrd="1" destOrd="0" parTransId="{A3AAA34C-449C-46FF-A7B8-29B017CD3DA0}" sibTransId="{203D4A68-C249-42D6-A84B-8C60EB180610}"/>
    <dgm:cxn modelId="{10AFB0B9-D623-4E4E-8021-FBD63E329A67}" type="presOf" srcId="{8F3F7E38-46DA-45F0-BF9F-C3B6055ECE37}" destId="{E915A3E9-A4B5-4D35-A423-F5B9A2F44708}" srcOrd="0" destOrd="0" presId="urn:microsoft.com/office/officeart/2005/8/layout/hierarchy2"/>
    <dgm:cxn modelId="{1551EA21-B055-43E4-AA66-A2A5B32F49A0}" srcId="{715A9F3B-B16F-4A2D-A9A9-A6C92A2756A8}" destId="{C6427969-5889-402B-A839-9C249008E07E}" srcOrd="0" destOrd="0" parTransId="{5AB75FB2-3012-488B-9A40-EC491438DE9A}" sibTransId="{1F878CC1-6953-4553-9F4B-B581C4C7221F}"/>
    <dgm:cxn modelId="{E55D3308-AAEE-4A5B-B58B-54757564F00E}" type="presOf" srcId="{AE5CE290-205C-449F-A5D9-DDD4367632E5}" destId="{D86171A7-90DB-4F26-B0C0-C665020FEF02}" srcOrd="0" destOrd="0" presId="urn:microsoft.com/office/officeart/2005/8/layout/hierarchy2"/>
    <dgm:cxn modelId="{8E9BEE1E-3FF8-41D7-9063-025BE3530D1C}" type="presOf" srcId="{A3AAA34C-449C-46FF-A7B8-29B017CD3DA0}" destId="{397B78EF-85F2-4899-9C52-7D25945AE881}" srcOrd="0" destOrd="0" presId="urn:microsoft.com/office/officeart/2005/8/layout/hierarchy2"/>
    <dgm:cxn modelId="{35290AA0-6DAA-4E17-8D4C-09F2B466E93F}" type="presOf" srcId="{B18C8CDA-7283-4AFA-98DD-E4211A93DB6C}" destId="{CEA4F314-81C8-483B-8366-1F7E04257E89}" srcOrd="0" destOrd="0" presId="urn:microsoft.com/office/officeart/2005/8/layout/hierarchy2"/>
    <dgm:cxn modelId="{F15A0F50-1B66-4DE0-AE32-968AA237FAA4}" type="presOf" srcId="{3FFFA5DB-EF32-401A-92D7-30C5507AC535}" destId="{72938F99-9A71-4A8C-9AFF-AF62C58756CE}" srcOrd="0" destOrd="0" presId="urn:microsoft.com/office/officeart/2005/8/layout/hierarchy2"/>
    <dgm:cxn modelId="{8FBEB181-BAB3-487E-8BAF-D02797892290}" type="presOf" srcId="{C5162E55-3B93-4361-9D20-1D01326D9254}" destId="{076C6C55-815F-438D-8782-AD3B1BC23314}" srcOrd="0" destOrd="0" presId="urn:microsoft.com/office/officeart/2005/8/layout/hierarchy2"/>
    <dgm:cxn modelId="{5E6341AC-8B8B-476E-9BB6-355C51DA6B53}" type="presOf" srcId="{805DFAC1-293E-4421-9B54-5891D8A81F7B}" destId="{C23E6F75-F6A6-4E87-95DC-86899E16FF4B}" srcOrd="1" destOrd="0" presId="urn:microsoft.com/office/officeart/2005/8/layout/hierarchy2"/>
    <dgm:cxn modelId="{3FC4BEA0-9414-4066-AA13-3F3D890894AE}" type="presOf" srcId="{58F43232-842B-44D7-9D80-2EE829892662}" destId="{C90ED5E8-2041-4569-8DC8-1E0A0FB22279}" srcOrd="0" destOrd="0" presId="urn:microsoft.com/office/officeart/2005/8/layout/hierarchy2"/>
    <dgm:cxn modelId="{2AF3C4E0-3CD0-4296-955B-15F7C94539D6}" type="presOf" srcId="{6EF3911F-300B-484B-B73F-186D5033B2BC}" destId="{0B1F48E1-E249-4F78-8F14-7DFF1EEE2FCF}" srcOrd="0" destOrd="0" presId="urn:microsoft.com/office/officeart/2005/8/layout/hierarchy2"/>
    <dgm:cxn modelId="{2DFF2A26-A5B3-4CCB-A7E7-941001E74705}" type="presOf" srcId="{F9011A8B-379B-4643-AFFD-6A199C23FA40}" destId="{5D129A7C-B0B3-4044-927F-D64A634E87B2}" srcOrd="1" destOrd="0" presId="urn:microsoft.com/office/officeart/2005/8/layout/hierarchy2"/>
    <dgm:cxn modelId="{0A978892-B068-4F79-ABE6-AC81152D7833}" type="presOf" srcId="{2754B305-7A22-4D09-83E1-C82E44084680}" destId="{1EA4F2EC-42F2-4E70-BF16-DF11D5E3E15E}" srcOrd="1" destOrd="0" presId="urn:microsoft.com/office/officeart/2005/8/layout/hierarchy2"/>
    <dgm:cxn modelId="{F30BED54-8C6D-41E2-9E76-85A0B1A9C570}" type="presOf" srcId="{28CB5120-64B0-4D52-9875-1E02057E5996}" destId="{0F25A9B1-5018-4F91-9F21-5F6DE6C5BFD2}" srcOrd="0" destOrd="0" presId="urn:microsoft.com/office/officeart/2005/8/layout/hierarchy2"/>
    <dgm:cxn modelId="{23CB4512-6788-4482-8A88-B25E40DA5A7B}" type="presOf" srcId="{2754B305-7A22-4D09-83E1-C82E44084680}" destId="{F22E6973-0BF0-46BF-9A3F-52E718936736}" srcOrd="0" destOrd="0" presId="urn:microsoft.com/office/officeart/2005/8/layout/hierarchy2"/>
    <dgm:cxn modelId="{7FC6E173-8331-4947-8DB2-61B4A5370C47}" srcId="{715A9F3B-B16F-4A2D-A9A9-A6C92A2756A8}" destId="{C5162E55-3B93-4361-9D20-1D01326D9254}" srcOrd="2" destOrd="0" parTransId="{D81F624C-658E-4A17-8CFD-ED8E2D40AF7B}" sibTransId="{23292C0A-A5BD-45AE-B06B-A7CCB0FA69AA}"/>
    <dgm:cxn modelId="{A2700B08-348D-43EF-A91E-E7A970BD807C}" type="presOf" srcId="{715A9F3B-B16F-4A2D-A9A9-A6C92A2756A8}" destId="{4E55128F-5B8C-460A-A1F8-59719E86843D}" srcOrd="0" destOrd="0" presId="urn:microsoft.com/office/officeart/2005/8/layout/hierarchy2"/>
    <dgm:cxn modelId="{3B28F426-C8E7-46EC-B32A-53E156C46527}" type="presOf" srcId="{C28ED76E-535D-4C80-997F-CAAC3765168D}" destId="{970B2BB1-C32B-4401-9641-74939D58251E}" srcOrd="1" destOrd="0" presId="urn:microsoft.com/office/officeart/2005/8/layout/hierarchy2"/>
    <dgm:cxn modelId="{2F5A35AA-A355-48FB-A6C7-9C480AF600CA}" type="presOf" srcId="{28512BAB-4987-432C-95E1-05108364BB77}" destId="{C3C61665-3B52-4D80-8705-B42B23FD1945}" srcOrd="0" destOrd="0" presId="urn:microsoft.com/office/officeart/2005/8/layout/hierarchy2"/>
    <dgm:cxn modelId="{77904518-F89C-418D-BDDD-CDB441E6295E}" srcId="{DCB14EFC-32FF-4439-BC67-AF3D43FD94A4}" destId="{8624DE53-8353-4833-AE87-01E82FF410E7}" srcOrd="4" destOrd="0" parTransId="{C28ED76E-535D-4C80-997F-CAAC3765168D}" sibTransId="{F4E1DFB9-D385-47A5-9716-CD82898B7836}"/>
    <dgm:cxn modelId="{409180F7-FC0A-410E-86F7-F9E29DCE5178}" type="presOf" srcId="{B9AB0372-C88C-4BA5-AA49-4B8BBBD73B7B}" destId="{14F9FD57-667D-4726-8BCD-3A43F1B12ADC}" srcOrd="0" destOrd="0" presId="urn:microsoft.com/office/officeart/2005/8/layout/hierarchy2"/>
    <dgm:cxn modelId="{A9FBD803-A05A-49B2-A7E0-DD34AC5F3812}" srcId="{715A9F3B-B16F-4A2D-A9A9-A6C92A2756A8}" destId="{B18C8CDA-7283-4AFA-98DD-E4211A93DB6C}" srcOrd="4" destOrd="0" parTransId="{28512BAB-4987-432C-95E1-05108364BB77}" sibTransId="{D7093BD1-2CFB-40E2-924D-16C55829B950}"/>
    <dgm:cxn modelId="{D6E3A8AC-505A-4CE6-8D3E-DB1A4209598C}" type="presOf" srcId="{77B960EB-42DD-48B4-8A06-EB68F421D9D5}" destId="{7F6A089B-50C3-47CB-B9DF-C8DDD5E33FFA}" srcOrd="1" destOrd="0" presId="urn:microsoft.com/office/officeart/2005/8/layout/hierarchy2"/>
    <dgm:cxn modelId="{9CCC56AB-0230-40B7-AF63-8E5F36FED778}" srcId="{715A9F3B-B16F-4A2D-A9A9-A6C92A2756A8}" destId="{44B20C21-3F9E-47A4-81E9-A114A371BD0A}" srcOrd="1" destOrd="0" parTransId="{77B960EB-42DD-48B4-8A06-EB68F421D9D5}" sibTransId="{F75CA7C0-0932-44A6-A83B-F2F22F7C37CD}"/>
    <dgm:cxn modelId="{8919D13F-EF3D-4FAC-85D3-3C0657F9BC2D}" srcId="{6EF3911F-300B-484B-B73F-186D5033B2BC}" destId="{A4DCA97B-2369-46D8-A278-11DB3700ED00}" srcOrd="0" destOrd="0" parTransId="{CBE5C254-2C1D-431B-A8C8-F4CE389E62A5}" sibTransId="{6AADFA42-C738-4DC4-9DCD-D4050D964062}"/>
    <dgm:cxn modelId="{EF426C2A-9722-4B16-A3AF-3DA27939FC00}" type="presOf" srcId="{D81F624C-658E-4A17-8CFD-ED8E2D40AF7B}" destId="{A008CCCF-B3C5-4532-88A7-EB84FDC7BF0D}" srcOrd="1" destOrd="0" presId="urn:microsoft.com/office/officeart/2005/8/layout/hierarchy2"/>
    <dgm:cxn modelId="{F857E49D-B202-41C6-A1FC-4749739DD059}" type="presOf" srcId="{A3AAA34C-449C-46FF-A7B8-29B017CD3DA0}" destId="{14E99BE3-6712-4B5A-8EBB-A18B7AAAD0EB}" srcOrd="1" destOrd="0" presId="urn:microsoft.com/office/officeart/2005/8/layout/hierarchy2"/>
    <dgm:cxn modelId="{0601F201-64D9-4637-B465-A3A8C80AAB62}" type="presOf" srcId="{24A8280C-20A5-4E54-98CE-51F6A9F0E007}" destId="{D2704867-E788-4CC9-ADA2-48360846F685}" srcOrd="0" destOrd="0" presId="urn:microsoft.com/office/officeart/2005/8/layout/hierarchy2"/>
    <dgm:cxn modelId="{08823B75-8304-426E-A6BF-0CC68D2468EA}" type="presOf" srcId="{C6427969-5889-402B-A839-9C249008E07E}" destId="{CB18455B-7D5B-40AC-9E69-A377D6A9F447}" srcOrd="0" destOrd="0" presId="urn:microsoft.com/office/officeart/2005/8/layout/hierarchy2"/>
    <dgm:cxn modelId="{A5E3D217-2213-4423-9A4D-5C5E88B1A805}" srcId="{DCB14EFC-32FF-4439-BC67-AF3D43FD94A4}" destId="{F7ED09AE-7BAD-4C57-8122-1AA4B69B41C5}" srcOrd="2" destOrd="0" parTransId="{28CB5120-64B0-4D52-9875-1E02057E5996}" sibTransId="{A2A23E4D-1BA3-4D9D-A897-13BE1E4FDC89}"/>
    <dgm:cxn modelId="{159F2437-3184-43B5-A371-89F74D338EDA}" type="presOf" srcId="{5AB75FB2-3012-488B-9A40-EC491438DE9A}" destId="{CA42EE54-5CBF-4926-96E6-E294B52605DF}" srcOrd="1" destOrd="0" presId="urn:microsoft.com/office/officeart/2005/8/layout/hierarchy2"/>
    <dgm:cxn modelId="{F905AECE-51F8-4FFB-9AA5-DC5A9E5CED37}" type="presOf" srcId="{28512BAB-4987-432C-95E1-05108364BB77}" destId="{13885452-6C85-4A8C-91CB-9AAA263DE27F}" srcOrd="1" destOrd="0" presId="urn:microsoft.com/office/officeart/2005/8/layout/hierarchy2"/>
    <dgm:cxn modelId="{FB2340FD-C580-4157-99DE-32BBCB498D1F}" type="presOf" srcId="{F9011A8B-379B-4643-AFFD-6A199C23FA40}" destId="{6C987721-D279-40D5-B408-71510CA6DD92}" srcOrd="0" destOrd="0" presId="urn:microsoft.com/office/officeart/2005/8/layout/hierarchy2"/>
    <dgm:cxn modelId="{215EF101-2B2C-47CD-9B9E-FDDCB3596708}" srcId="{DCB14EFC-32FF-4439-BC67-AF3D43FD94A4}" destId="{B3041F8B-A17D-47BD-9A74-683F9673893C}" srcOrd="0" destOrd="0" parTransId="{AEA12F17-79AB-49BB-9CB0-93A18A23B569}" sibTransId="{2DF05901-24DD-4393-97EC-25B050CCAFD1}"/>
    <dgm:cxn modelId="{367C38A6-533A-4F70-B6FD-220AB68E1B2E}" type="presOf" srcId="{8624DE53-8353-4833-AE87-01E82FF410E7}" destId="{57F7E799-B7AC-49D7-B9CC-01FDAC9CEB8E}" srcOrd="0" destOrd="0" presId="urn:microsoft.com/office/officeart/2005/8/layout/hierarchy2"/>
    <dgm:cxn modelId="{E2778417-70E6-4B78-9F8E-649F23CC3855}" srcId="{715A9F3B-B16F-4A2D-A9A9-A6C92A2756A8}" destId="{B9AB0372-C88C-4BA5-AA49-4B8BBBD73B7B}" srcOrd="5" destOrd="0" parTransId="{8F3F7E38-46DA-45F0-BF9F-C3B6055ECE37}" sibTransId="{80857684-8EFF-42AF-8691-55933E0A8A9D}"/>
    <dgm:cxn modelId="{A360919E-37F9-4655-AD2C-06A4C6420B38}" type="presOf" srcId="{A4DCA97B-2369-46D8-A278-11DB3700ED00}" destId="{C5E14C82-8911-4F14-BF97-1DAE5DB77C91}" srcOrd="0" destOrd="0" presId="urn:microsoft.com/office/officeart/2005/8/layout/hierarchy2"/>
    <dgm:cxn modelId="{755E3F0D-F5CF-485C-8A3F-730A477F979F}" type="presOf" srcId="{77B960EB-42DD-48B4-8A06-EB68F421D9D5}" destId="{55BFB87F-3B16-418C-894C-DAC5EE5F6B88}" srcOrd="0" destOrd="0" presId="urn:microsoft.com/office/officeart/2005/8/layout/hierarchy2"/>
    <dgm:cxn modelId="{FCD0DE29-59D3-434A-9BAF-915076A80C2B}" type="presOf" srcId="{5AB75FB2-3012-488B-9A40-EC491438DE9A}" destId="{5CC52C28-5047-41C5-ABE5-01E12A5C48C7}" srcOrd="0" destOrd="0" presId="urn:microsoft.com/office/officeart/2005/8/layout/hierarchy2"/>
    <dgm:cxn modelId="{2BF440CC-0A78-4536-BCA8-B51017E421CE}" type="presOf" srcId="{8F3F7E38-46DA-45F0-BF9F-C3B6055ECE37}" destId="{BDA49CD1-CC6C-4E94-A868-3219A63C54C4}" srcOrd="1" destOrd="0" presId="urn:microsoft.com/office/officeart/2005/8/layout/hierarchy2"/>
    <dgm:cxn modelId="{5C435EFF-8710-4E2A-8233-638878A01E98}" type="presOf" srcId="{28CB5120-64B0-4D52-9875-1E02057E5996}" destId="{86BFFAA9-768B-4305-812C-D994AB9D12B5}" srcOrd="1" destOrd="0" presId="urn:microsoft.com/office/officeart/2005/8/layout/hierarchy2"/>
    <dgm:cxn modelId="{DF4B20E5-D99B-4292-9D70-51599D326184}" type="presOf" srcId="{805DFAC1-293E-4421-9B54-5891D8A81F7B}" destId="{E75C79F1-C19D-4848-822C-15A9EFAC00DE}" srcOrd="0" destOrd="0" presId="urn:microsoft.com/office/officeart/2005/8/layout/hierarchy2"/>
    <dgm:cxn modelId="{53909920-E189-4B01-A5D4-F2AFF050387B}" type="presOf" srcId="{DCB14EFC-32FF-4439-BC67-AF3D43FD94A4}" destId="{435B5F54-57DB-4376-89EB-B4D9630A2F0C}" srcOrd="0" destOrd="0" presId="urn:microsoft.com/office/officeart/2005/8/layout/hierarchy2"/>
    <dgm:cxn modelId="{07D138E5-08E7-4D7B-84E9-96D13BB7919F}" srcId="{DCB14EFC-32FF-4439-BC67-AF3D43FD94A4}" destId="{24A8280C-20A5-4E54-98CE-51F6A9F0E007}" srcOrd="3" destOrd="0" parTransId="{805DFAC1-293E-4421-9B54-5891D8A81F7B}" sibTransId="{9E16E5BC-3D70-40F0-931E-460894369AFC}"/>
    <dgm:cxn modelId="{1283D76D-E566-493E-846A-909B7B0F934D}" srcId="{A4DCA97B-2369-46D8-A278-11DB3700ED00}" destId="{DCB14EFC-32FF-4439-BC67-AF3D43FD94A4}" srcOrd="0" destOrd="0" parTransId="{F9011A8B-379B-4643-AFFD-6A199C23FA40}" sibTransId="{33CC1722-F082-4800-A949-547E6D449F31}"/>
    <dgm:cxn modelId="{777D1780-5873-4E02-B853-39E8061F8A1F}" type="presOf" srcId="{F7ED09AE-7BAD-4C57-8122-1AA4B69B41C5}" destId="{B9551772-9A69-46B5-83FD-EF2ABD4DBE00}" srcOrd="0" destOrd="0" presId="urn:microsoft.com/office/officeart/2005/8/layout/hierarchy2"/>
    <dgm:cxn modelId="{3ED59602-420A-4847-9498-D74828FA44F3}" type="presParOf" srcId="{0B1F48E1-E249-4F78-8F14-7DFF1EEE2FCF}" destId="{94EA339B-8818-4837-AC98-1B5F32118DC6}" srcOrd="0" destOrd="0" presId="urn:microsoft.com/office/officeart/2005/8/layout/hierarchy2"/>
    <dgm:cxn modelId="{34DEE5FB-160B-49A3-9AD5-1131536FFF6F}" type="presParOf" srcId="{94EA339B-8818-4837-AC98-1B5F32118DC6}" destId="{C5E14C82-8911-4F14-BF97-1DAE5DB77C91}" srcOrd="0" destOrd="0" presId="urn:microsoft.com/office/officeart/2005/8/layout/hierarchy2"/>
    <dgm:cxn modelId="{82D359BC-5313-43D1-A633-929FC186CEDC}" type="presParOf" srcId="{94EA339B-8818-4837-AC98-1B5F32118DC6}" destId="{C52FE63B-CDB2-457E-A7BF-9F00EF0D9629}" srcOrd="1" destOrd="0" presId="urn:microsoft.com/office/officeart/2005/8/layout/hierarchy2"/>
    <dgm:cxn modelId="{1C0E4A76-75CE-4D4D-BF2F-BECE884A676F}" type="presParOf" srcId="{C52FE63B-CDB2-457E-A7BF-9F00EF0D9629}" destId="{6C987721-D279-40D5-B408-71510CA6DD92}" srcOrd="0" destOrd="0" presId="urn:microsoft.com/office/officeart/2005/8/layout/hierarchy2"/>
    <dgm:cxn modelId="{2F547517-80AA-431B-98C8-3AE614F788A5}" type="presParOf" srcId="{6C987721-D279-40D5-B408-71510CA6DD92}" destId="{5D129A7C-B0B3-4044-927F-D64A634E87B2}" srcOrd="0" destOrd="0" presId="urn:microsoft.com/office/officeart/2005/8/layout/hierarchy2"/>
    <dgm:cxn modelId="{76B1386E-2EA8-41E4-A524-07E42BEA839A}" type="presParOf" srcId="{C52FE63B-CDB2-457E-A7BF-9F00EF0D9629}" destId="{8D28C9D0-7B86-4904-ADC4-2BE3A2D290E9}" srcOrd="1" destOrd="0" presId="urn:microsoft.com/office/officeart/2005/8/layout/hierarchy2"/>
    <dgm:cxn modelId="{289BDA89-BBB4-45B7-8DC7-6394E4F62EE4}" type="presParOf" srcId="{8D28C9D0-7B86-4904-ADC4-2BE3A2D290E9}" destId="{435B5F54-57DB-4376-89EB-B4D9630A2F0C}" srcOrd="0" destOrd="0" presId="urn:microsoft.com/office/officeart/2005/8/layout/hierarchy2"/>
    <dgm:cxn modelId="{193A7008-A360-483D-925E-EEACD92E38E4}" type="presParOf" srcId="{8D28C9D0-7B86-4904-ADC4-2BE3A2D290E9}" destId="{2298DF45-C68D-49FE-9B1A-3800706F7448}" srcOrd="1" destOrd="0" presId="urn:microsoft.com/office/officeart/2005/8/layout/hierarchy2"/>
    <dgm:cxn modelId="{DED9B117-CCD9-4B06-9F4F-5E7BD1FC803C}" type="presParOf" srcId="{2298DF45-C68D-49FE-9B1A-3800706F7448}" destId="{183BE91A-BFBC-46F5-ACF6-99082C0C9BA5}" srcOrd="0" destOrd="0" presId="urn:microsoft.com/office/officeart/2005/8/layout/hierarchy2"/>
    <dgm:cxn modelId="{8AF0D1A2-91A0-4136-815D-49439FEAD49C}" type="presParOf" srcId="{183BE91A-BFBC-46F5-ACF6-99082C0C9BA5}" destId="{F7959595-70E1-4680-A4C3-62C684C97CC6}" srcOrd="0" destOrd="0" presId="urn:microsoft.com/office/officeart/2005/8/layout/hierarchy2"/>
    <dgm:cxn modelId="{A6F75849-27D1-45D5-963E-41C4BE93F85D}" type="presParOf" srcId="{2298DF45-C68D-49FE-9B1A-3800706F7448}" destId="{27649646-635A-4AA4-9134-C3F500C1110D}" srcOrd="1" destOrd="0" presId="urn:microsoft.com/office/officeart/2005/8/layout/hierarchy2"/>
    <dgm:cxn modelId="{7F666BAE-EE2B-44C2-BE59-85EC33FAB6E2}" type="presParOf" srcId="{27649646-635A-4AA4-9134-C3F500C1110D}" destId="{71E9608F-494A-4BED-BDEF-60FCFAC3C2EC}" srcOrd="0" destOrd="0" presId="urn:microsoft.com/office/officeart/2005/8/layout/hierarchy2"/>
    <dgm:cxn modelId="{C797AB2C-B5BB-40B1-9BE0-46102285005C}" type="presParOf" srcId="{27649646-635A-4AA4-9134-C3F500C1110D}" destId="{EB201F4E-B262-4128-8B20-02FAD87D8A6F}" srcOrd="1" destOrd="0" presId="urn:microsoft.com/office/officeart/2005/8/layout/hierarchy2"/>
    <dgm:cxn modelId="{770A4A27-9999-409A-ACFC-40B3AE8DE24D}" type="presParOf" srcId="{2298DF45-C68D-49FE-9B1A-3800706F7448}" destId="{397B78EF-85F2-4899-9C52-7D25945AE881}" srcOrd="2" destOrd="0" presId="urn:microsoft.com/office/officeart/2005/8/layout/hierarchy2"/>
    <dgm:cxn modelId="{8FCFF813-FA6E-43AD-AF69-022A838B50D4}" type="presParOf" srcId="{397B78EF-85F2-4899-9C52-7D25945AE881}" destId="{14E99BE3-6712-4B5A-8EBB-A18B7AAAD0EB}" srcOrd="0" destOrd="0" presId="urn:microsoft.com/office/officeart/2005/8/layout/hierarchy2"/>
    <dgm:cxn modelId="{ED9F97DC-C563-4338-82E6-3567434A0C1D}" type="presParOf" srcId="{2298DF45-C68D-49FE-9B1A-3800706F7448}" destId="{5EC442C4-508C-45FC-B973-F2B544865244}" srcOrd="3" destOrd="0" presId="urn:microsoft.com/office/officeart/2005/8/layout/hierarchy2"/>
    <dgm:cxn modelId="{C667F636-A639-4856-AC0A-BE01244E22B2}" type="presParOf" srcId="{5EC442C4-508C-45FC-B973-F2B544865244}" destId="{D86171A7-90DB-4F26-B0C0-C665020FEF02}" srcOrd="0" destOrd="0" presId="urn:microsoft.com/office/officeart/2005/8/layout/hierarchy2"/>
    <dgm:cxn modelId="{91EBB885-29B5-470B-A71F-B6F6AD20C465}" type="presParOf" srcId="{5EC442C4-508C-45FC-B973-F2B544865244}" destId="{8D115AD5-2F4E-4908-89D9-9077D69AB76C}" srcOrd="1" destOrd="0" presId="urn:microsoft.com/office/officeart/2005/8/layout/hierarchy2"/>
    <dgm:cxn modelId="{B6A61DAE-920E-45D9-871C-148AF1966348}" type="presParOf" srcId="{2298DF45-C68D-49FE-9B1A-3800706F7448}" destId="{0F25A9B1-5018-4F91-9F21-5F6DE6C5BFD2}" srcOrd="4" destOrd="0" presId="urn:microsoft.com/office/officeart/2005/8/layout/hierarchy2"/>
    <dgm:cxn modelId="{B4D05BC8-EDB3-4586-912C-DB387B2628B7}" type="presParOf" srcId="{0F25A9B1-5018-4F91-9F21-5F6DE6C5BFD2}" destId="{86BFFAA9-768B-4305-812C-D994AB9D12B5}" srcOrd="0" destOrd="0" presId="urn:microsoft.com/office/officeart/2005/8/layout/hierarchy2"/>
    <dgm:cxn modelId="{3FAEE165-F82C-4CA7-8AAC-AFAB5EAE9A01}" type="presParOf" srcId="{2298DF45-C68D-49FE-9B1A-3800706F7448}" destId="{AEE0AB53-49EB-4867-BFF6-9DA336F891D9}" srcOrd="5" destOrd="0" presId="urn:microsoft.com/office/officeart/2005/8/layout/hierarchy2"/>
    <dgm:cxn modelId="{0DF7879F-DF34-4B68-B0C1-ABCC6EAC6185}" type="presParOf" srcId="{AEE0AB53-49EB-4867-BFF6-9DA336F891D9}" destId="{B9551772-9A69-46B5-83FD-EF2ABD4DBE00}" srcOrd="0" destOrd="0" presId="urn:microsoft.com/office/officeart/2005/8/layout/hierarchy2"/>
    <dgm:cxn modelId="{0157DE51-0D95-4004-A0AE-EA2C524CF85F}" type="presParOf" srcId="{AEE0AB53-49EB-4867-BFF6-9DA336F891D9}" destId="{8EFCD784-EC85-49F7-96F9-3E452CD46316}" srcOrd="1" destOrd="0" presId="urn:microsoft.com/office/officeart/2005/8/layout/hierarchy2"/>
    <dgm:cxn modelId="{62CADF0B-4DE9-4BDC-AE24-17ADD6E372AE}" type="presParOf" srcId="{2298DF45-C68D-49FE-9B1A-3800706F7448}" destId="{E75C79F1-C19D-4848-822C-15A9EFAC00DE}" srcOrd="6" destOrd="0" presId="urn:microsoft.com/office/officeart/2005/8/layout/hierarchy2"/>
    <dgm:cxn modelId="{893D8D13-9B3A-49D4-AC50-F3B12255B725}" type="presParOf" srcId="{E75C79F1-C19D-4848-822C-15A9EFAC00DE}" destId="{C23E6F75-F6A6-4E87-95DC-86899E16FF4B}" srcOrd="0" destOrd="0" presId="urn:microsoft.com/office/officeart/2005/8/layout/hierarchy2"/>
    <dgm:cxn modelId="{35D657B9-E160-4076-A37D-96DE4564967B}" type="presParOf" srcId="{2298DF45-C68D-49FE-9B1A-3800706F7448}" destId="{3053C668-BC87-4438-A2C9-940593873E8D}" srcOrd="7" destOrd="0" presId="urn:microsoft.com/office/officeart/2005/8/layout/hierarchy2"/>
    <dgm:cxn modelId="{09D7E395-78E4-407B-9C33-DCBDE0BAEF80}" type="presParOf" srcId="{3053C668-BC87-4438-A2C9-940593873E8D}" destId="{D2704867-E788-4CC9-ADA2-48360846F685}" srcOrd="0" destOrd="0" presId="urn:microsoft.com/office/officeart/2005/8/layout/hierarchy2"/>
    <dgm:cxn modelId="{C40FF24D-3AEA-40D2-BDE2-114771AA1B42}" type="presParOf" srcId="{3053C668-BC87-4438-A2C9-940593873E8D}" destId="{F507A5AC-540A-4870-8483-2589A3B5ADBF}" srcOrd="1" destOrd="0" presId="urn:microsoft.com/office/officeart/2005/8/layout/hierarchy2"/>
    <dgm:cxn modelId="{A3556D74-7596-4430-809B-D7588B8E5FC2}" type="presParOf" srcId="{2298DF45-C68D-49FE-9B1A-3800706F7448}" destId="{26056BF1-8977-41AA-B219-846486E759FF}" srcOrd="8" destOrd="0" presId="urn:microsoft.com/office/officeart/2005/8/layout/hierarchy2"/>
    <dgm:cxn modelId="{9B1C4000-8182-4676-A23A-58E3EA6FCB0C}" type="presParOf" srcId="{26056BF1-8977-41AA-B219-846486E759FF}" destId="{970B2BB1-C32B-4401-9641-74939D58251E}" srcOrd="0" destOrd="0" presId="urn:microsoft.com/office/officeart/2005/8/layout/hierarchy2"/>
    <dgm:cxn modelId="{C4A7DE71-141E-4A32-8C77-1DC7581BCB60}" type="presParOf" srcId="{2298DF45-C68D-49FE-9B1A-3800706F7448}" destId="{0380B2A7-D417-4DE6-AD80-F30FDC5DE219}" srcOrd="9" destOrd="0" presId="urn:microsoft.com/office/officeart/2005/8/layout/hierarchy2"/>
    <dgm:cxn modelId="{390579B4-EE0F-4A71-B39E-228214492367}" type="presParOf" srcId="{0380B2A7-D417-4DE6-AD80-F30FDC5DE219}" destId="{57F7E799-B7AC-49D7-B9CC-01FDAC9CEB8E}" srcOrd="0" destOrd="0" presId="urn:microsoft.com/office/officeart/2005/8/layout/hierarchy2"/>
    <dgm:cxn modelId="{5E219E86-0EAF-4C7B-A4B8-6B89698F4C39}" type="presParOf" srcId="{0380B2A7-D417-4DE6-AD80-F30FDC5DE219}" destId="{89240BCF-F616-4F29-8D89-6AC7BAE1FF6C}" srcOrd="1" destOrd="0" presId="urn:microsoft.com/office/officeart/2005/8/layout/hierarchy2"/>
    <dgm:cxn modelId="{BBC47486-0B26-42FD-9924-49DCE627F817}" type="presParOf" srcId="{C52FE63B-CDB2-457E-A7BF-9F00EF0D9629}" destId="{F22E6973-0BF0-46BF-9A3F-52E718936736}" srcOrd="2" destOrd="0" presId="urn:microsoft.com/office/officeart/2005/8/layout/hierarchy2"/>
    <dgm:cxn modelId="{CE2BFC4B-8687-4953-9883-1982D83D684B}" type="presParOf" srcId="{F22E6973-0BF0-46BF-9A3F-52E718936736}" destId="{1EA4F2EC-42F2-4E70-BF16-DF11D5E3E15E}" srcOrd="0" destOrd="0" presId="urn:microsoft.com/office/officeart/2005/8/layout/hierarchy2"/>
    <dgm:cxn modelId="{1346CF5D-32EB-4CAD-B3A4-80B6E797F7C6}" type="presParOf" srcId="{C52FE63B-CDB2-457E-A7BF-9F00EF0D9629}" destId="{CB45D5F0-897B-48C3-9DEF-DD9B475456FC}" srcOrd="3" destOrd="0" presId="urn:microsoft.com/office/officeart/2005/8/layout/hierarchy2"/>
    <dgm:cxn modelId="{73EA894E-9F1B-4A57-947C-1AFD869F467F}" type="presParOf" srcId="{CB45D5F0-897B-48C3-9DEF-DD9B475456FC}" destId="{4E55128F-5B8C-460A-A1F8-59719E86843D}" srcOrd="0" destOrd="0" presId="urn:microsoft.com/office/officeart/2005/8/layout/hierarchy2"/>
    <dgm:cxn modelId="{37CC7D2C-679E-44F5-A611-C71CB24BB1DF}" type="presParOf" srcId="{CB45D5F0-897B-48C3-9DEF-DD9B475456FC}" destId="{8D4EE466-47BF-4093-8DBD-C603E7E1FE3C}" srcOrd="1" destOrd="0" presId="urn:microsoft.com/office/officeart/2005/8/layout/hierarchy2"/>
    <dgm:cxn modelId="{25A74FEE-CD01-40BF-87F0-04E4DE557127}" type="presParOf" srcId="{8D4EE466-47BF-4093-8DBD-C603E7E1FE3C}" destId="{5CC52C28-5047-41C5-ABE5-01E12A5C48C7}" srcOrd="0" destOrd="0" presId="urn:microsoft.com/office/officeart/2005/8/layout/hierarchy2"/>
    <dgm:cxn modelId="{3E95FCBA-DAE9-4F3D-A791-813577E222CC}" type="presParOf" srcId="{5CC52C28-5047-41C5-ABE5-01E12A5C48C7}" destId="{CA42EE54-5CBF-4926-96E6-E294B52605DF}" srcOrd="0" destOrd="0" presId="urn:microsoft.com/office/officeart/2005/8/layout/hierarchy2"/>
    <dgm:cxn modelId="{94FEB7BB-E721-49D1-9764-F799E94F7D77}" type="presParOf" srcId="{8D4EE466-47BF-4093-8DBD-C603E7E1FE3C}" destId="{336BBD2A-DDA4-4FE9-AA68-700E64CD457F}" srcOrd="1" destOrd="0" presId="urn:microsoft.com/office/officeart/2005/8/layout/hierarchy2"/>
    <dgm:cxn modelId="{D55E8EC7-AE56-42AF-8348-8884C3B3F1A5}" type="presParOf" srcId="{336BBD2A-DDA4-4FE9-AA68-700E64CD457F}" destId="{CB18455B-7D5B-40AC-9E69-A377D6A9F447}" srcOrd="0" destOrd="0" presId="urn:microsoft.com/office/officeart/2005/8/layout/hierarchy2"/>
    <dgm:cxn modelId="{249457F1-5FCA-4AEC-B24E-A3FF306773A0}" type="presParOf" srcId="{336BBD2A-DDA4-4FE9-AA68-700E64CD457F}" destId="{1198D8C3-5561-4251-8800-150FDBF703BC}" srcOrd="1" destOrd="0" presId="urn:microsoft.com/office/officeart/2005/8/layout/hierarchy2"/>
    <dgm:cxn modelId="{C7FB2F21-373D-46F2-A088-56244AE7E3C2}" type="presParOf" srcId="{8D4EE466-47BF-4093-8DBD-C603E7E1FE3C}" destId="{55BFB87F-3B16-418C-894C-DAC5EE5F6B88}" srcOrd="2" destOrd="0" presId="urn:microsoft.com/office/officeart/2005/8/layout/hierarchy2"/>
    <dgm:cxn modelId="{A90A8E06-DCBF-4DD2-9912-B1105F6792B5}" type="presParOf" srcId="{55BFB87F-3B16-418C-894C-DAC5EE5F6B88}" destId="{7F6A089B-50C3-47CB-B9DF-C8DDD5E33FFA}" srcOrd="0" destOrd="0" presId="urn:microsoft.com/office/officeart/2005/8/layout/hierarchy2"/>
    <dgm:cxn modelId="{3A985AD2-A857-485B-A1DA-081B64E2188C}" type="presParOf" srcId="{8D4EE466-47BF-4093-8DBD-C603E7E1FE3C}" destId="{674763C8-9483-4AD8-B1C2-C7D8D4944202}" srcOrd="3" destOrd="0" presId="urn:microsoft.com/office/officeart/2005/8/layout/hierarchy2"/>
    <dgm:cxn modelId="{720E31A5-A9E4-4BE6-8CFB-20996D1C57AB}" type="presParOf" srcId="{674763C8-9483-4AD8-B1C2-C7D8D4944202}" destId="{EAB3467D-3F9C-4CFF-AFD9-F6ED39DCE926}" srcOrd="0" destOrd="0" presId="urn:microsoft.com/office/officeart/2005/8/layout/hierarchy2"/>
    <dgm:cxn modelId="{AAB52392-ABFE-451A-878D-26862BBC46BB}" type="presParOf" srcId="{674763C8-9483-4AD8-B1C2-C7D8D4944202}" destId="{CC1E41E0-693C-4D61-8A9B-2049942BBC1E}" srcOrd="1" destOrd="0" presId="urn:microsoft.com/office/officeart/2005/8/layout/hierarchy2"/>
    <dgm:cxn modelId="{2B59BE20-1B05-4EE4-9587-04B6C5058AFA}" type="presParOf" srcId="{8D4EE466-47BF-4093-8DBD-C603E7E1FE3C}" destId="{026FA2DB-B84A-4E0F-AB26-61AE506EEFE5}" srcOrd="4" destOrd="0" presId="urn:microsoft.com/office/officeart/2005/8/layout/hierarchy2"/>
    <dgm:cxn modelId="{3B62890D-1C4B-4261-A73A-13B207492292}" type="presParOf" srcId="{026FA2DB-B84A-4E0F-AB26-61AE506EEFE5}" destId="{A008CCCF-B3C5-4532-88A7-EB84FDC7BF0D}" srcOrd="0" destOrd="0" presId="urn:microsoft.com/office/officeart/2005/8/layout/hierarchy2"/>
    <dgm:cxn modelId="{6A5EF81D-E4B7-44D0-9CCE-C275BD21FC73}" type="presParOf" srcId="{8D4EE466-47BF-4093-8DBD-C603E7E1FE3C}" destId="{BBC89577-81B7-4893-AC1E-B5CDCB63E6C0}" srcOrd="5" destOrd="0" presId="urn:microsoft.com/office/officeart/2005/8/layout/hierarchy2"/>
    <dgm:cxn modelId="{1009BFDE-4AA4-43A7-80A1-0E3E44EF66E4}" type="presParOf" srcId="{BBC89577-81B7-4893-AC1E-B5CDCB63E6C0}" destId="{076C6C55-815F-438D-8782-AD3B1BC23314}" srcOrd="0" destOrd="0" presId="urn:microsoft.com/office/officeart/2005/8/layout/hierarchy2"/>
    <dgm:cxn modelId="{3E41E149-B761-4495-85A6-FF45A3047C13}" type="presParOf" srcId="{BBC89577-81B7-4893-AC1E-B5CDCB63E6C0}" destId="{56F0DA4D-1909-42AA-BA47-642C9109263C}" srcOrd="1" destOrd="0" presId="urn:microsoft.com/office/officeart/2005/8/layout/hierarchy2"/>
    <dgm:cxn modelId="{0547C77C-81C6-43D8-A3A7-292CD46AC38A}" type="presParOf" srcId="{8D4EE466-47BF-4093-8DBD-C603E7E1FE3C}" destId="{72938F99-9A71-4A8C-9AFF-AF62C58756CE}" srcOrd="6" destOrd="0" presId="urn:microsoft.com/office/officeart/2005/8/layout/hierarchy2"/>
    <dgm:cxn modelId="{A390CD0C-F912-44E2-940F-F8B6B2A4DFEB}" type="presParOf" srcId="{72938F99-9A71-4A8C-9AFF-AF62C58756CE}" destId="{09B50AD3-CD1B-4A74-9C19-D35DC6E411B7}" srcOrd="0" destOrd="0" presId="urn:microsoft.com/office/officeart/2005/8/layout/hierarchy2"/>
    <dgm:cxn modelId="{EC76DC37-1000-41A0-849B-B8F04F67E58D}" type="presParOf" srcId="{8D4EE466-47BF-4093-8DBD-C603E7E1FE3C}" destId="{2F40A244-103B-45AB-A810-D5DFFF3B3513}" srcOrd="7" destOrd="0" presId="urn:microsoft.com/office/officeart/2005/8/layout/hierarchy2"/>
    <dgm:cxn modelId="{9071B9FD-E458-4F88-9D40-2F5A4DBAB82C}" type="presParOf" srcId="{2F40A244-103B-45AB-A810-D5DFFF3B3513}" destId="{C90ED5E8-2041-4569-8DC8-1E0A0FB22279}" srcOrd="0" destOrd="0" presId="urn:microsoft.com/office/officeart/2005/8/layout/hierarchy2"/>
    <dgm:cxn modelId="{E22747E8-96F1-4A00-BE6B-91E9A9B80372}" type="presParOf" srcId="{2F40A244-103B-45AB-A810-D5DFFF3B3513}" destId="{95E357EF-E547-4F48-87FF-4BFDFEF46CD2}" srcOrd="1" destOrd="0" presId="urn:microsoft.com/office/officeart/2005/8/layout/hierarchy2"/>
    <dgm:cxn modelId="{CC166989-0E37-44D7-91FB-201D68551B73}" type="presParOf" srcId="{8D4EE466-47BF-4093-8DBD-C603E7E1FE3C}" destId="{C3C61665-3B52-4D80-8705-B42B23FD1945}" srcOrd="8" destOrd="0" presId="urn:microsoft.com/office/officeart/2005/8/layout/hierarchy2"/>
    <dgm:cxn modelId="{5BE61397-B5C8-4F0F-AEFF-15F55060141A}" type="presParOf" srcId="{C3C61665-3B52-4D80-8705-B42B23FD1945}" destId="{13885452-6C85-4A8C-91CB-9AAA263DE27F}" srcOrd="0" destOrd="0" presId="urn:microsoft.com/office/officeart/2005/8/layout/hierarchy2"/>
    <dgm:cxn modelId="{FB8E1122-ADBB-4743-8420-2AFF0B164967}" type="presParOf" srcId="{8D4EE466-47BF-4093-8DBD-C603E7E1FE3C}" destId="{47A206D1-9CE5-47EE-B354-3D1CF140025C}" srcOrd="9" destOrd="0" presId="urn:microsoft.com/office/officeart/2005/8/layout/hierarchy2"/>
    <dgm:cxn modelId="{34AB2F21-7AA9-49AC-BD82-34362339D9D9}" type="presParOf" srcId="{47A206D1-9CE5-47EE-B354-3D1CF140025C}" destId="{CEA4F314-81C8-483B-8366-1F7E04257E89}" srcOrd="0" destOrd="0" presId="urn:microsoft.com/office/officeart/2005/8/layout/hierarchy2"/>
    <dgm:cxn modelId="{0F08ED58-258B-42EA-97D8-A6DF8DB9D503}" type="presParOf" srcId="{47A206D1-9CE5-47EE-B354-3D1CF140025C}" destId="{D9E8E686-665B-413D-AEF1-0BA9139D1E0D}" srcOrd="1" destOrd="0" presId="urn:microsoft.com/office/officeart/2005/8/layout/hierarchy2"/>
    <dgm:cxn modelId="{536BB085-097D-476A-B931-54941EBFEA75}" type="presParOf" srcId="{8D4EE466-47BF-4093-8DBD-C603E7E1FE3C}" destId="{E915A3E9-A4B5-4D35-A423-F5B9A2F44708}" srcOrd="10" destOrd="0" presId="urn:microsoft.com/office/officeart/2005/8/layout/hierarchy2"/>
    <dgm:cxn modelId="{92947AA8-11E5-47BB-9FD0-4EE6DCA97E83}" type="presParOf" srcId="{E915A3E9-A4B5-4D35-A423-F5B9A2F44708}" destId="{BDA49CD1-CC6C-4E94-A868-3219A63C54C4}" srcOrd="0" destOrd="0" presId="urn:microsoft.com/office/officeart/2005/8/layout/hierarchy2"/>
    <dgm:cxn modelId="{18EDD01A-5698-4D06-8C36-E65A2E5EA4FF}" type="presParOf" srcId="{8D4EE466-47BF-4093-8DBD-C603E7E1FE3C}" destId="{AEB670BD-8981-4FB6-8F45-9E02E27290A0}" srcOrd="11" destOrd="0" presId="urn:microsoft.com/office/officeart/2005/8/layout/hierarchy2"/>
    <dgm:cxn modelId="{B392A634-09E2-4DD5-A9FE-A51AD1CA339F}" type="presParOf" srcId="{AEB670BD-8981-4FB6-8F45-9E02E27290A0}" destId="{14F9FD57-667D-4726-8BCD-3A43F1B12ADC}" srcOrd="0" destOrd="0" presId="urn:microsoft.com/office/officeart/2005/8/layout/hierarchy2"/>
    <dgm:cxn modelId="{479ABA50-EC28-43B0-943A-289442EA03C5}" type="presParOf" srcId="{AEB670BD-8981-4FB6-8F45-9E02E27290A0}" destId="{401E1FD1-A1BA-4565-B572-994861635D33}" srcOrd="1" destOrd="0" presId="urn:microsoft.com/office/officeart/2005/8/layout/hierarchy2"/>
  </dgm:cxnLst>
  <dgm:bg>
    <a:solidFill>
      <a:schemeClr val="accent3">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55532-BAE3-4C6E-AC9E-A97659788964}">
      <dsp:nvSpPr>
        <dsp:cNvPr id="0" name=""/>
        <dsp:cNvSpPr/>
      </dsp:nvSpPr>
      <dsp:spPr>
        <a:xfrm>
          <a:off x="2355997" y="0"/>
          <a:ext cx="4343400" cy="4343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133600" rtl="0">
            <a:lnSpc>
              <a:spcPct val="90000"/>
            </a:lnSpc>
            <a:spcBef>
              <a:spcPct val="0"/>
            </a:spcBef>
            <a:spcAft>
              <a:spcPct val="35000"/>
            </a:spcAft>
          </a:pPr>
          <a:r>
            <a:rPr lang="en-US" sz="4800" b="1" i="1" kern="1200" dirty="0" smtClean="0">
              <a:latin typeface="Times New Roman" pitchFamily="18" charset="0"/>
              <a:cs typeface="Times New Roman" pitchFamily="18" charset="0"/>
            </a:rPr>
            <a:t>HOMPATH</a:t>
          </a:r>
          <a:endParaRPr lang="en-US" sz="4600" b="1" i="1" kern="1200" dirty="0">
            <a:latin typeface="Times New Roman" pitchFamily="18" charset="0"/>
            <a:cs typeface="Times New Roman" pitchFamily="18" charset="0"/>
          </a:endParaRPr>
        </a:p>
      </dsp:txBody>
      <dsp:txXfrm>
        <a:off x="2992073" y="636076"/>
        <a:ext cx="3071248" cy="3071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E14C82-8911-4F14-BF97-1DAE5DB77C91}">
      <dsp:nvSpPr>
        <dsp:cNvPr id="0" name=""/>
        <dsp:cNvSpPr/>
      </dsp:nvSpPr>
      <dsp:spPr>
        <a:xfrm>
          <a:off x="0" y="2591619"/>
          <a:ext cx="1865335" cy="9716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1600200">
            <a:lnSpc>
              <a:spcPct val="90000"/>
            </a:lnSpc>
            <a:spcBef>
              <a:spcPct val="0"/>
            </a:spcBef>
            <a:spcAft>
              <a:spcPct val="35000"/>
            </a:spcAft>
          </a:pPr>
          <a:r>
            <a:rPr lang="en-US" sz="3600" kern="1200" dirty="0" smtClean="0"/>
            <a:t>Versions</a:t>
          </a:r>
          <a:endParaRPr lang="en-US" sz="1100" kern="1200" dirty="0"/>
        </a:p>
      </dsp:txBody>
      <dsp:txXfrm>
        <a:off x="28458" y="2620077"/>
        <a:ext cx="1808419" cy="914727"/>
      </dsp:txXfrm>
    </dsp:sp>
    <dsp:sp modelId="{6C987721-D279-40D5-B408-71510CA6DD92}">
      <dsp:nvSpPr>
        <dsp:cNvPr id="0" name=""/>
        <dsp:cNvSpPr/>
      </dsp:nvSpPr>
      <dsp:spPr>
        <a:xfrm rot="17145976">
          <a:off x="1352351" y="2392382"/>
          <a:ext cx="1408740" cy="14378"/>
        </a:xfrm>
        <a:custGeom>
          <a:avLst/>
          <a:gdLst/>
          <a:ahLst/>
          <a:cxnLst/>
          <a:rect l="0" t="0" r="0" b="0"/>
          <a:pathLst>
            <a:path>
              <a:moveTo>
                <a:pt x="0" y="7189"/>
              </a:moveTo>
              <a:lnTo>
                <a:pt x="1408740" y="71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2021503" y="2364352"/>
        <a:ext cx="70437" cy="70437"/>
      </dsp:txXfrm>
    </dsp:sp>
    <dsp:sp modelId="{435B5F54-57DB-4376-89EB-B4D9630A2F0C}">
      <dsp:nvSpPr>
        <dsp:cNvPr id="0" name=""/>
        <dsp:cNvSpPr/>
      </dsp:nvSpPr>
      <dsp:spPr>
        <a:xfrm>
          <a:off x="2248109" y="1447798"/>
          <a:ext cx="1452850"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Earlier</a:t>
          </a:r>
          <a:r>
            <a:rPr lang="en-US" sz="1100" kern="1200" dirty="0" smtClean="0"/>
            <a:t> </a:t>
          </a:r>
          <a:endParaRPr lang="en-US" sz="1100" kern="1200" dirty="0"/>
        </a:p>
      </dsp:txBody>
      <dsp:txXfrm>
        <a:off x="2264154" y="1463843"/>
        <a:ext cx="1420760" cy="515713"/>
      </dsp:txXfrm>
    </dsp:sp>
    <dsp:sp modelId="{183BE91A-BFBC-46F5-ACF6-99082C0C9BA5}">
      <dsp:nvSpPr>
        <dsp:cNvPr id="0" name=""/>
        <dsp:cNvSpPr/>
      </dsp:nvSpPr>
      <dsp:spPr>
        <a:xfrm rot="19076247">
          <a:off x="3423633" y="993227"/>
          <a:ext cx="2153274" cy="14378"/>
        </a:xfrm>
        <a:custGeom>
          <a:avLst/>
          <a:gdLst/>
          <a:ahLst/>
          <a:cxnLst/>
          <a:rect l="0" t="0" r="0" b="0"/>
          <a:pathLst>
            <a:path>
              <a:moveTo>
                <a:pt x="0" y="7189"/>
              </a:moveTo>
              <a:lnTo>
                <a:pt x="2153274"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4446438" y="946584"/>
        <a:ext cx="107663" cy="107663"/>
      </dsp:txXfrm>
    </dsp:sp>
    <dsp:sp modelId="{71E9608F-494A-4BED-BDEF-60FCFAC3C2EC}">
      <dsp:nvSpPr>
        <dsp:cNvPr id="0" name=""/>
        <dsp:cNvSpPr/>
      </dsp:nvSpPr>
      <dsp:spPr>
        <a:xfrm>
          <a:off x="5299581" y="5230"/>
          <a:ext cx="2390097"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Hompath DOS</a:t>
          </a:r>
          <a:endParaRPr lang="en-US" sz="2400" kern="1200" dirty="0"/>
        </a:p>
      </dsp:txBody>
      <dsp:txXfrm>
        <a:off x="5315626" y="21275"/>
        <a:ext cx="2358007" cy="515713"/>
      </dsp:txXfrm>
    </dsp:sp>
    <dsp:sp modelId="{397B78EF-85F2-4899-9C52-7D25945AE881}">
      <dsp:nvSpPr>
        <dsp:cNvPr id="0" name=""/>
        <dsp:cNvSpPr/>
      </dsp:nvSpPr>
      <dsp:spPr>
        <a:xfrm rot="19983319">
          <a:off x="3603624" y="1308213"/>
          <a:ext cx="1793292" cy="14378"/>
        </a:xfrm>
        <a:custGeom>
          <a:avLst/>
          <a:gdLst/>
          <a:ahLst/>
          <a:cxnLst/>
          <a:rect l="0" t="0" r="0" b="0"/>
          <a:pathLst>
            <a:path>
              <a:moveTo>
                <a:pt x="0" y="7189"/>
              </a:moveTo>
              <a:lnTo>
                <a:pt x="1793292"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455438" y="1270570"/>
        <a:ext cx="89664" cy="89664"/>
      </dsp:txXfrm>
    </dsp:sp>
    <dsp:sp modelId="{D86171A7-90DB-4F26-B0C0-C665020FEF02}">
      <dsp:nvSpPr>
        <dsp:cNvPr id="0" name=""/>
        <dsp:cNvSpPr/>
      </dsp:nvSpPr>
      <dsp:spPr>
        <a:xfrm>
          <a:off x="5299581" y="635204"/>
          <a:ext cx="2358522"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Hompath Windows</a:t>
          </a:r>
          <a:endParaRPr lang="en-US" sz="2000" kern="1200" dirty="0"/>
        </a:p>
      </dsp:txBody>
      <dsp:txXfrm>
        <a:off x="5315626" y="651249"/>
        <a:ext cx="2326432" cy="515713"/>
      </dsp:txXfrm>
    </dsp:sp>
    <dsp:sp modelId="{0F25A9B1-5018-4F91-9F21-5F6DE6C5BFD2}">
      <dsp:nvSpPr>
        <dsp:cNvPr id="0" name=""/>
        <dsp:cNvSpPr/>
      </dsp:nvSpPr>
      <dsp:spPr>
        <a:xfrm rot="21208978">
          <a:off x="3695761" y="1623200"/>
          <a:ext cx="1609018" cy="14378"/>
        </a:xfrm>
        <a:custGeom>
          <a:avLst/>
          <a:gdLst/>
          <a:ahLst/>
          <a:cxnLst/>
          <a:rect l="0" t="0" r="0" b="0"/>
          <a:pathLst>
            <a:path>
              <a:moveTo>
                <a:pt x="0" y="7189"/>
              </a:moveTo>
              <a:lnTo>
                <a:pt x="1609018"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60045" y="1590164"/>
        <a:ext cx="80450" cy="80450"/>
      </dsp:txXfrm>
    </dsp:sp>
    <dsp:sp modelId="{B9551772-9A69-46B5-83FD-EF2ABD4DBE00}">
      <dsp:nvSpPr>
        <dsp:cNvPr id="0" name=""/>
        <dsp:cNvSpPr/>
      </dsp:nvSpPr>
      <dsp:spPr>
        <a:xfrm>
          <a:off x="5299581" y="1265177"/>
          <a:ext cx="2358522"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Academic</a:t>
          </a:r>
          <a:endParaRPr lang="en-US" sz="1600" kern="1200" dirty="0"/>
        </a:p>
      </dsp:txBody>
      <dsp:txXfrm>
        <a:off x="5315626" y="1281222"/>
        <a:ext cx="2326432" cy="515713"/>
      </dsp:txXfrm>
    </dsp:sp>
    <dsp:sp modelId="{E75C79F1-C19D-4848-822C-15A9EFAC00DE}">
      <dsp:nvSpPr>
        <dsp:cNvPr id="0" name=""/>
        <dsp:cNvSpPr/>
      </dsp:nvSpPr>
      <dsp:spPr>
        <a:xfrm rot="938013">
          <a:off x="3670253" y="1938187"/>
          <a:ext cx="1660034" cy="14378"/>
        </a:xfrm>
        <a:custGeom>
          <a:avLst/>
          <a:gdLst/>
          <a:ahLst/>
          <a:cxnLst/>
          <a:rect l="0" t="0" r="0" b="0"/>
          <a:pathLst>
            <a:path>
              <a:moveTo>
                <a:pt x="0" y="7189"/>
              </a:moveTo>
              <a:lnTo>
                <a:pt x="1660034"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458769" y="1903875"/>
        <a:ext cx="83001" cy="83001"/>
      </dsp:txXfrm>
    </dsp:sp>
    <dsp:sp modelId="{D2704867-E788-4CC9-ADA2-48360846F685}">
      <dsp:nvSpPr>
        <dsp:cNvPr id="0" name=""/>
        <dsp:cNvSpPr/>
      </dsp:nvSpPr>
      <dsp:spPr>
        <a:xfrm>
          <a:off x="5299581" y="1895151"/>
          <a:ext cx="2358522"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smtClean="0"/>
            <a:t>Ozone</a:t>
          </a:r>
          <a:endParaRPr lang="en-US" sz="1600" kern="1200" dirty="0"/>
        </a:p>
      </dsp:txBody>
      <dsp:txXfrm>
        <a:off x="5315626" y="1911196"/>
        <a:ext cx="2326432" cy="515713"/>
      </dsp:txXfrm>
    </dsp:sp>
    <dsp:sp modelId="{26056BF1-8977-41AA-B219-846486E759FF}">
      <dsp:nvSpPr>
        <dsp:cNvPr id="0" name=""/>
        <dsp:cNvSpPr/>
      </dsp:nvSpPr>
      <dsp:spPr>
        <a:xfrm rot="2038585">
          <a:off x="3536395" y="2253174"/>
          <a:ext cx="1927750" cy="14378"/>
        </a:xfrm>
        <a:custGeom>
          <a:avLst/>
          <a:gdLst/>
          <a:ahLst/>
          <a:cxnLst/>
          <a:rect l="0" t="0" r="0" b="0"/>
          <a:pathLst>
            <a:path>
              <a:moveTo>
                <a:pt x="0" y="7189"/>
              </a:moveTo>
              <a:lnTo>
                <a:pt x="1927750"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452076" y="2212169"/>
        <a:ext cx="96387" cy="96387"/>
      </dsp:txXfrm>
    </dsp:sp>
    <dsp:sp modelId="{57F7E799-B7AC-49D7-B9CC-01FDAC9CEB8E}">
      <dsp:nvSpPr>
        <dsp:cNvPr id="0" name=""/>
        <dsp:cNvSpPr/>
      </dsp:nvSpPr>
      <dsp:spPr>
        <a:xfrm>
          <a:off x="5299581" y="2525124"/>
          <a:ext cx="2358522"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Hompath 7</a:t>
          </a:r>
          <a:r>
            <a:rPr lang="en-US" sz="2000" kern="1200" baseline="30000" dirty="0" smtClean="0"/>
            <a:t>th</a:t>
          </a:r>
          <a:r>
            <a:rPr lang="en-US" sz="2000" kern="1200" dirty="0" smtClean="0"/>
            <a:t> version</a:t>
          </a:r>
          <a:r>
            <a:rPr lang="en-US" sz="1600" kern="1200" dirty="0" smtClean="0"/>
            <a:t> </a:t>
          </a:r>
          <a:endParaRPr lang="en-US" sz="1600" kern="1200" dirty="0"/>
        </a:p>
      </dsp:txBody>
      <dsp:txXfrm>
        <a:off x="5315626" y="2541169"/>
        <a:ext cx="2326432" cy="515713"/>
      </dsp:txXfrm>
    </dsp:sp>
    <dsp:sp modelId="{F22E6973-0BF0-46BF-9A3F-52E718936736}">
      <dsp:nvSpPr>
        <dsp:cNvPr id="0" name=""/>
        <dsp:cNvSpPr/>
      </dsp:nvSpPr>
      <dsp:spPr>
        <a:xfrm rot="4913719">
          <a:off x="1395631" y="3611583"/>
          <a:ext cx="1093584" cy="14378"/>
        </a:xfrm>
        <a:custGeom>
          <a:avLst/>
          <a:gdLst/>
          <a:ahLst/>
          <a:cxnLst/>
          <a:rect l="0" t="0" r="0" b="0"/>
          <a:pathLst>
            <a:path>
              <a:moveTo>
                <a:pt x="0" y="7189"/>
              </a:moveTo>
              <a:lnTo>
                <a:pt x="1093584" y="718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15083" y="3591433"/>
        <a:ext cx="54679" cy="54679"/>
      </dsp:txXfrm>
    </dsp:sp>
    <dsp:sp modelId="{4E55128F-5B8C-460A-A1F8-59719E86843D}">
      <dsp:nvSpPr>
        <dsp:cNvPr id="0" name=""/>
        <dsp:cNvSpPr/>
      </dsp:nvSpPr>
      <dsp:spPr>
        <a:xfrm>
          <a:off x="2019511" y="3886201"/>
          <a:ext cx="1577475"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b="1" kern="1200" dirty="0" smtClean="0"/>
            <a:t>Recent</a:t>
          </a:r>
          <a:endParaRPr lang="en-US" sz="1100" b="1" kern="1200" dirty="0"/>
        </a:p>
      </dsp:txBody>
      <dsp:txXfrm>
        <a:off x="2035556" y="3902246"/>
        <a:ext cx="1545385" cy="515713"/>
      </dsp:txXfrm>
    </dsp:sp>
    <dsp:sp modelId="{5CC52C28-5047-41C5-ABE5-01E12A5C48C7}">
      <dsp:nvSpPr>
        <dsp:cNvPr id="0" name=""/>
        <dsp:cNvSpPr/>
      </dsp:nvSpPr>
      <dsp:spPr>
        <a:xfrm rot="20291565">
          <a:off x="3526568" y="3787362"/>
          <a:ext cx="1968055" cy="14378"/>
        </a:xfrm>
        <a:custGeom>
          <a:avLst/>
          <a:gdLst/>
          <a:ahLst/>
          <a:cxnLst/>
          <a:rect l="0" t="0" r="0" b="0"/>
          <a:pathLst>
            <a:path>
              <a:moveTo>
                <a:pt x="0" y="7189"/>
              </a:moveTo>
              <a:lnTo>
                <a:pt x="1968055"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4461395" y="3745350"/>
        <a:ext cx="98402" cy="98402"/>
      </dsp:txXfrm>
    </dsp:sp>
    <dsp:sp modelId="{CB18455B-7D5B-40AC-9E69-A377D6A9F447}">
      <dsp:nvSpPr>
        <dsp:cNvPr id="0" name=""/>
        <dsp:cNvSpPr/>
      </dsp:nvSpPr>
      <dsp:spPr>
        <a:xfrm>
          <a:off x="5424206" y="3155098"/>
          <a:ext cx="2614883"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Hompath Classic Premium collection</a:t>
          </a:r>
          <a:endParaRPr lang="en-US" sz="1800" kern="1200" dirty="0"/>
        </a:p>
      </dsp:txBody>
      <dsp:txXfrm>
        <a:off x="5440251" y="3171143"/>
        <a:ext cx="2582793" cy="515713"/>
      </dsp:txXfrm>
    </dsp:sp>
    <dsp:sp modelId="{55BFB87F-3B16-418C-894C-DAC5EE5F6B88}">
      <dsp:nvSpPr>
        <dsp:cNvPr id="0" name=""/>
        <dsp:cNvSpPr/>
      </dsp:nvSpPr>
      <dsp:spPr>
        <a:xfrm rot="21409927">
          <a:off x="3595588" y="4102349"/>
          <a:ext cx="1830015" cy="14378"/>
        </a:xfrm>
        <a:custGeom>
          <a:avLst/>
          <a:gdLst/>
          <a:ahLst/>
          <a:cxnLst/>
          <a:rect l="0" t="0" r="0" b="0"/>
          <a:pathLst>
            <a:path>
              <a:moveTo>
                <a:pt x="0" y="7189"/>
              </a:moveTo>
              <a:lnTo>
                <a:pt x="1830015"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464846" y="4063788"/>
        <a:ext cx="91500" cy="91500"/>
      </dsp:txXfrm>
    </dsp:sp>
    <dsp:sp modelId="{EAB3467D-3F9C-4CFF-AFD9-F6ED39DCE926}">
      <dsp:nvSpPr>
        <dsp:cNvPr id="0" name=""/>
        <dsp:cNvSpPr/>
      </dsp:nvSpPr>
      <dsp:spPr>
        <a:xfrm>
          <a:off x="5424206" y="3785072"/>
          <a:ext cx="2535156"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Hompath MD</a:t>
          </a:r>
          <a:endParaRPr lang="en-US" sz="2000" kern="1200" dirty="0"/>
        </a:p>
      </dsp:txBody>
      <dsp:txXfrm>
        <a:off x="5440251" y="3801117"/>
        <a:ext cx="2503066" cy="515713"/>
      </dsp:txXfrm>
    </dsp:sp>
    <dsp:sp modelId="{026FA2DB-B84A-4E0F-AB26-61AE506EEFE5}">
      <dsp:nvSpPr>
        <dsp:cNvPr id="0" name=""/>
        <dsp:cNvSpPr/>
      </dsp:nvSpPr>
      <dsp:spPr>
        <a:xfrm rot="968507">
          <a:off x="3559491" y="4417336"/>
          <a:ext cx="1902210" cy="14378"/>
        </a:xfrm>
        <a:custGeom>
          <a:avLst/>
          <a:gdLst/>
          <a:ahLst/>
          <a:cxnLst/>
          <a:rect l="0" t="0" r="0" b="0"/>
          <a:pathLst>
            <a:path>
              <a:moveTo>
                <a:pt x="0" y="7189"/>
              </a:moveTo>
              <a:lnTo>
                <a:pt x="1902210"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p>
      </dsp:txBody>
      <dsp:txXfrm>
        <a:off x="4463041" y="4376970"/>
        <a:ext cx="95110" cy="95110"/>
      </dsp:txXfrm>
    </dsp:sp>
    <dsp:sp modelId="{076C6C55-815F-438D-8782-AD3B1BC23314}">
      <dsp:nvSpPr>
        <dsp:cNvPr id="0" name=""/>
        <dsp:cNvSpPr/>
      </dsp:nvSpPr>
      <dsp:spPr>
        <a:xfrm>
          <a:off x="5424206" y="4415045"/>
          <a:ext cx="2535156"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Hompath Vital</a:t>
          </a:r>
          <a:endParaRPr lang="en-US" sz="2000" kern="1200" dirty="0"/>
        </a:p>
      </dsp:txBody>
      <dsp:txXfrm>
        <a:off x="5440251" y="4431090"/>
        <a:ext cx="2503066" cy="515713"/>
      </dsp:txXfrm>
    </dsp:sp>
    <dsp:sp modelId="{72938F99-9A71-4A8C-9AFF-AF62C58756CE}">
      <dsp:nvSpPr>
        <dsp:cNvPr id="0" name=""/>
        <dsp:cNvSpPr/>
      </dsp:nvSpPr>
      <dsp:spPr>
        <a:xfrm rot="1942965">
          <a:off x="3428747" y="4732323"/>
          <a:ext cx="2163697" cy="14378"/>
        </a:xfrm>
        <a:custGeom>
          <a:avLst/>
          <a:gdLst/>
          <a:ahLst/>
          <a:cxnLst/>
          <a:rect l="0" t="0" r="0" b="0"/>
          <a:pathLst>
            <a:path>
              <a:moveTo>
                <a:pt x="0" y="7189"/>
              </a:moveTo>
              <a:lnTo>
                <a:pt x="2163697"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11150">
            <a:lnSpc>
              <a:spcPct val="90000"/>
            </a:lnSpc>
            <a:spcBef>
              <a:spcPct val="0"/>
            </a:spcBef>
            <a:spcAft>
              <a:spcPct val="35000"/>
            </a:spcAft>
          </a:pPr>
          <a:endParaRPr lang="en-US" sz="700" kern="1200"/>
        </a:p>
      </dsp:txBody>
      <dsp:txXfrm>
        <a:off x="4456504" y="4685419"/>
        <a:ext cx="108184" cy="108184"/>
      </dsp:txXfrm>
    </dsp:sp>
    <dsp:sp modelId="{C90ED5E8-2041-4569-8DC8-1E0A0FB22279}">
      <dsp:nvSpPr>
        <dsp:cNvPr id="0" name=""/>
        <dsp:cNvSpPr/>
      </dsp:nvSpPr>
      <dsp:spPr>
        <a:xfrm>
          <a:off x="5424206" y="5045019"/>
          <a:ext cx="2535156"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US" sz="2000" kern="1200" dirty="0" smtClean="0"/>
            <a:t>Hompath Classic 8.0</a:t>
          </a:r>
          <a:endParaRPr lang="en-US" sz="2000" kern="1200" dirty="0"/>
        </a:p>
      </dsp:txBody>
      <dsp:txXfrm>
        <a:off x="5440251" y="5061064"/>
        <a:ext cx="2503066" cy="515713"/>
      </dsp:txXfrm>
    </dsp:sp>
    <dsp:sp modelId="{C3C61665-3B52-4D80-8705-B42B23FD1945}">
      <dsp:nvSpPr>
        <dsp:cNvPr id="0" name=""/>
        <dsp:cNvSpPr/>
      </dsp:nvSpPr>
      <dsp:spPr>
        <a:xfrm rot="2663467">
          <a:off x="3232071" y="5047309"/>
          <a:ext cx="2557049" cy="14378"/>
        </a:xfrm>
        <a:custGeom>
          <a:avLst/>
          <a:gdLst/>
          <a:ahLst/>
          <a:cxnLst/>
          <a:rect l="0" t="0" r="0" b="0"/>
          <a:pathLst>
            <a:path>
              <a:moveTo>
                <a:pt x="0" y="7189"/>
              </a:moveTo>
              <a:lnTo>
                <a:pt x="2557049"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n-US" sz="900" kern="1200"/>
        </a:p>
      </dsp:txBody>
      <dsp:txXfrm>
        <a:off x="4446670" y="4990572"/>
        <a:ext cx="127852" cy="127852"/>
      </dsp:txXfrm>
    </dsp:sp>
    <dsp:sp modelId="{CEA4F314-81C8-483B-8366-1F7E04257E89}">
      <dsp:nvSpPr>
        <dsp:cNvPr id="0" name=""/>
        <dsp:cNvSpPr/>
      </dsp:nvSpPr>
      <dsp:spPr>
        <a:xfrm>
          <a:off x="5424206" y="5674992"/>
          <a:ext cx="2535145"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smtClean="0"/>
            <a:t>Hompath </a:t>
          </a:r>
          <a:r>
            <a:rPr lang="en-US" sz="2700" kern="1200" dirty="0" err="1" smtClean="0"/>
            <a:t>Lan</a:t>
          </a:r>
          <a:endParaRPr lang="en-US" sz="2700" kern="1200" dirty="0"/>
        </a:p>
      </dsp:txBody>
      <dsp:txXfrm>
        <a:off x="5440251" y="5691037"/>
        <a:ext cx="2503055" cy="515713"/>
      </dsp:txXfrm>
    </dsp:sp>
    <dsp:sp modelId="{E915A3E9-A4B5-4D35-A423-F5B9A2F44708}">
      <dsp:nvSpPr>
        <dsp:cNvPr id="0" name=""/>
        <dsp:cNvSpPr/>
      </dsp:nvSpPr>
      <dsp:spPr>
        <a:xfrm rot="3175880">
          <a:off x="2994916" y="5362296"/>
          <a:ext cx="3031361" cy="14378"/>
        </a:xfrm>
        <a:custGeom>
          <a:avLst/>
          <a:gdLst/>
          <a:ahLst/>
          <a:cxnLst/>
          <a:rect l="0" t="0" r="0" b="0"/>
          <a:pathLst>
            <a:path>
              <a:moveTo>
                <a:pt x="0" y="7189"/>
              </a:moveTo>
              <a:lnTo>
                <a:pt x="3031361" y="718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en-US" sz="1000" kern="1200"/>
        </a:p>
      </dsp:txBody>
      <dsp:txXfrm>
        <a:off x="4434812" y="5293701"/>
        <a:ext cx="151568" cy="151568"/>
      </dsp:txXfrm>
    </dsp:sp>
    <dsp:sp modelId="{14F9FD57-667D-4726-8BCD-3A43F1B12ADC}">
      <dsp:nvSpPr>
        <dsp:cNvPr id="0" name=""/>
        <dsp:cNvSpPr/>
      </dsp:nvSpPr>
      <dsp:spPr>
        <a:xfrm>
          <a:off x="5424206" y="6304966"/>
          <a:ext cx="2535145" cy="54780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US" sz="2700" kern="1200" dirty="0" err="1" smtClean="0"/>
            <a:t>TheDoctor</a:t>
          </a:r>
          <a:r>
            <a:rPr lang="en-US" sz="2700" kern="1200" dirty="0" smtClean="0"/>
            <a:t> 24x7 </a:t>
          </a:r>
          <a:endParaRPr lang="en-US" sz="2700" kern="1200" dirty="0"/>
        </a:p>
      </dsp:txBody>
      <dsp:txXfrm>
        <a:off x="5440251" y="6321011"/>
        <a:ext cx="2503055" cy="515713"/>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F8A7BE-4E6C-4470-8F8F-09A2386B50F1}" type="datetimeFigureOut">
              <a:rPr lang="en-IN" smtClean="0"/>
              <a:pPr/>
              <a:t>28-12-2019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595F8B-274A-41C7-AE59-D51E06A91974}" type="slidenum">
              <a:rPr lang="en-IN" smtClean="0"/>
              <a:pPr/>
              <a:t>‹#›</a:t>
            </a:fld>
            <a:endParaRPr lang="en-IN"/>
          </a:p>
        </p:txBody>
      </p:sp>
    </p:spTree>
    <p:extLst>
      <p:ext uri="{BB962C8B-B14F-4D97-AF65-F5344CB8AC3E}">
        <p14:creationId xmlns:p14="http://schemas.microsoft.com/office/powerpoint/2010/main" val="1559513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7EA27C68-DB52-480B-AE0E-0C8E12584A73}" type="slidenum">
              <a:rPr lang="en-US" smtClean="0"/>
              <a:pPr/>
              <a:t>46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5754DB-0365-40FA-B7FD-794365D508BE}" type="datetime1">
              <a:rPr lang="en-US" smtClean="0">
                <a:solidFill>
                  <a:prstClr val="black">
                    <a:tint val="75000"/>
                  </a:prstClr>
                </a:solidFill>
              </a:rPr>
              <a:pPr/>
              <a:t>12/28/2019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175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3B93B4-9AEE-4290-9A4F-99AC5EB0FB5A}" type="datetime1">
              <a:rPr lang="en-US" smtClean="0">
                <a:solidFill>
                  <a:prstClr val="black">
                    <a:tint val="75000"/>
                  </a:prstClr>
                </a:solidFill>
              </a:rPr>
              <a:pPr/>
              <a:t>12/28/2019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257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3668C5-1289-42EF-9E52-E581C81F6896}" type="datetime1">
              <a:rPr lang="en-US" smtClean="0">
                <a:solidFill>
                  <a:prstClr val="black">
                    <a:tint val="75000"/>
                  </a:prstClr>
                </a:solidFill>
              </a:rPr>
              <a:pPr/>
              <a:t>12/28/2019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99599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51575"/>
            <a:ext cx="2133600" cy="476250"/>
          </a:xfrm>
        </p:spPr>
        <p:txBody>
          <a:bodyPr/>
          <a:lstStyle>
            <a:lvl1pPr>
              <a:defRPr/>
            </a:lvl1pPr>
          </a:lstStyle>
          <a:p>
            <a:fld id="{C7486E81-CF7D-4F66-A6B0-9734D20F1949}" type="datetime1">
              <a:rPr lang="en-US" smtClean="0">
                <a:solidFill>
                  <a:prstClr val="black">
                    <a:tint val="75000"/>
                  </a:prstClr>
                </a:solidFill>
              </a:rPr>
              <a:pPr/>
              <a:t>12/28/2019</a:t>
            </a:fld>
            <a:endParaRPr lang="en-US">
              <a:solidFill>
                <a:prstClr val="black">
                  <a:tint val="75000"/>
                </a:prstClr>
              </a:solidFill>
            </a:endParaRPr>
          </a:p>
        </p:txBody>
      </p:sp>
      <p:sp>
        <p:nvSpPr>
          <p:cNvPr id="6" name="Slide Number Placeholder 5"/>
          <p:cNvSpPr>
            <a:spLocks noGrp="1"/>
          </p:cNvSpPr>
          <p:nvPr>
            <p:ph type="sldNum" sz="quarter" idx="11"/>
          </p:nvPr>
        </p:nvSpPr>
        <p:spPr>
          <a:xfrm>
            <a:off x="6553200" y="6248400"/>
            <a:ext cx="2133600" cy="476250"/>
          </a:xfrm>
        </p:spPr>
        <p:txBody>
          <a:bodyPr/>
          <a:lstStyle>
            <a:lvl1pPr>
              <a:defRPr/>
            </a:lvl1pPr>
          </a:lstStyle>
          <a:p>
            <a:fld id="{430476BF-DD56-4C71-AF05-46AC81113DE2}" type="slidenum">
              <a:rPr lang="en-US">
                <a:solidFill>
                  <a:prstClr val="black">
                    <a:tint val="75000"/>
                  </a:prstClr>
                </a:solidFill>
              </a:rPr>
              <a:pPr/>
              <a:t>‹#›</a:t>
            </a:fld>
            <a:endParaRPr lang="en-US">
              <a:solidFill>
                <a:prstClr val="black">
                  <a:tint val="75000"/>
                </a:prstClr>
              </a:solidFill>
            </a:endParaRPr>
          </a:p>
        </p:txBody>
      </p:sp>
      <p:sp>
        <p:nvSpPr>
          <p:cNvPr id="7" name="Footer Placeholder 6"/>
          <p:cNvSpPr>
            <a:spLocks noGrp="1"/>
          </p:cNvSpPr>
          <p:nvPr>
            <p:ph type="ftr" sz="quarter" idx="12"/>
          </p:nvPr>
        </p:nvSpPr>
        <p:spPr>
          <a:xfrm>
            <a:off x="3124200" y="6248400"/>
            <a:ext cx="2895600" cy="476250"/>
          </a:xfrm>
        </p:spPr>
        <p:txBody>
          <a:bodyPr/>
          <a:lstStyle>
            <a:lvl1pPr>
              <a:defRPr/>
            </a:lvl1p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363014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51575"/>
            <a:ext cx="2133600" cy="476250"/>
          </a:xfrm>
        </p:spPr>
        <p:txBody>
          <a:bodyPr/>
          <a:lstStyle>
            <a:lvl1pPr>
              <a:defRPr/>
            </a:lvl1pPr>
          </a:lstStyle>
          <a:p>
            <a:fld id="{582346AC-B9A9-404E-9E71-C891F2C511DD}" type="datetime1">
              <a:rPr lang="en-US" smtClean="0">
                <a:solidFill>
                  <a:prstClr val="black">
                    <a:tint val="75000"/>
                  </a:prstClr>
                </a:solidFill>
              </a:rPr>
              <a:pPr/>
              <a:t>12/28/2019</a:t>
            </a:fld>
            <a:endParaRPr lang="en-US">
              <a:solidFill>
                <a:prstClr val="black">
                  <a:tint val="75000"/>
                </a:prstClr>
              </a:solidFill>
            </a:endParaRPr>
          </a:p>
        </p:txBody>
      </p:sp>
      <p:sp>
        <p:nvSpPr>
          <p:cNvPr id="4" name="Slide Number Placeholder 3"/>
          <p:cNvSpPr>
            <a:spLocks noGrp="1"/>
          </p:cNvSpPr>
          <p:nvPr>
            <p:ph type="sldNum" sz="quarter" idx="11"/>
          </p:nvPr>
        </p:nvSpPr>
        <p:spPr>
          <a:xfrm>
            <a:off x="6553200" y="6248400"/>
            <a:ext cx="2133600" cy="476250"/>
          </a:xfrm>
        </p:spPr>
        <p:txBody>
          <a:bodyPr/>
          <a:lstStyle>
            <a:lvl1pPr>
              <a:defRPr/>
            </a:lvl1pPr>
          </a:lstStyle>
          <a:p>
            <a:fld id="{B0F73CC4-9983-469E-952B-549AC1BBD79C}" type="slidenum">
              <a:rPr lang="en-US">
                <a:solidFill>
                  <a:prstClr val="black">
                    <a:tint val="75000"/>
                  </a:prstClr>
                </a:solidFill>
              </a:rPr>
              <a:pPr/>
              <a:t>‹#›</a:t>
            </a:fld>
            <a:endParaRPr lang="en-US">
              <a:solidFill>
                <a:prstClr val="black">
                  <a:tint val="75000"/>
                </a:prstClr>
              </a:solidFill>
            </a:endParaRPr>
          </a:p>
        </p:txBody>
      </p:sp>
      <p:sp>
        <p:nvSpPr>
          <p:cNvPr id="5" name="Footer Placeholder 4"/>
          <p:cNvSpPr>
            <a:spLocks noGrp="1"/>
          </p:cNvSpPr>
          <p:nvPr>
            <p:ph type="ftr" sz="quarter" idx="12"/>
          </p:nvPr>
        </p:nvSpPr>
        <p:spPr>
          <a:xfrm>
            <a:off x="3124200" y="6248400"/>
            <a:ext cx="2895600" cy="476250"/>
          </a:xfrm>
        </p:spPr>
        <p:txBody>
          <a:bodyPr/>
          <a:lstStyle>
            <a:lvl1pPr>
              <a:defRPr/>
            </a:lvl1p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95431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2C9374-A4C1-4E5E-B388-09289CFCE836}" type="datetime1">
              <a:rPr lang="en-US" smtClean="0">
                <a:solidFill>
                  <a:prstClr val="black">
                    <a:tint val="75000"/>
                  </a:prstClr>
                </a:solidFill>
              </a:rPr>
              <a:pPr/>
              <a:t>12/28/2019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11972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EA1348-D24E-4EE4-A708-AD5EA0349C38}" type="datetime1">
              <a:rPr lang="en-US" smtClean="0">
                <a:solidFill>
                  <a:prstClr val="black">
                    <a:tint val="75000"/>
                  </a:prstClr>
                </a:solidFill>
              </a:rPr>
              <a:pPr/>
              <a:t>12/28/2019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44235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456B40-BAEE-41F8-968D-3D6EEA46D79D}" type="datetime1">
              <a:rPr lang="en-US" smtClean="0">
                <a:solidFill>
                  <a:prstClr val="black">
                    <a:tint val="75000"/>
                  </a:prstClr>
                </a:solidFill>
              </a:rPr>
              <a:pPr/>
              <a:t>12/28/2019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6965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4168AC-C82F-48D7-9FF8-76EA75EDACF4}" type="datetime1">
              <a:rPr lang="en-US" smtClean="0">
                <a:solidFill>
                  <a:prstClr val="black">
                    <a:tint val="75000"/>
                  </a:prstClr>
                </a:solidFill>
              </a:rPr>
              <a:pPr/>
              <a:t>12/28/2019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9162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300456-6155-4800-BDF9-BB6B9B9E6BD6}" type="datetime1">
              <a:rPr lang="en-US" smtClean="0">
                <a:solidFill>
                  <a:prstClr val="black">
                    <a:tint val="75000"/>
                  </a:prstClr>
                </a:solidFill>
              </a:rPr>
              <a:pPr/>
              <a:t>12/28/2019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5308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2403B7-4F2C-4FC2-9CBE-165C3B17D9BA}" type="datetime1">
              <a:rPr lang="en-US" smtClean="0">
                <a:solidFill>
                  <a:prstClr val="black">
                    <a:tint val="75000"/>
                  </a:prstClr>
                </a:solidFill>
              </a:rPr>
              <a:pPr/>
              <a:t>12/28/2019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3213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3170CF-55DC-4E2B-A67F-37AF1A03AAFD}" type="datetime1">
              <a:rPr lang="en-US" smtClean="0">
                <a:solidFill>
                  <a:prstClr val="black">
                    <a:tint val="75000"/>
                  </a:prstClr>
                </a:solidFill>
              </a:rPr>
              <a:pPr/>
              <a:t>12/28/2019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03855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AB9B46-3F05-4497-8F0B-CF2E6E18ACD2}" type="datetime1">
              <a:rPr lang="en-US" smtClean="0">
                <a:solidFill>
                  <a:prstClr val="black">
                    <a:tint val="75000"/>
                  </a:prstClr>
                </a:solidFill>
              </a:rPr>
              <a:pPr/>
              <a:t>12/28/2019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353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alphaModFix amt="29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6C73F-B441-46FC-84B8-D28D1E3D22E3}" type="datetime1">
              <a:rPr lang="en-US" smtClean="0">
                <a:solidFill>
                  <a:prstClr val="black">
                    <a:tint val="75000"/>
                  </a:prstClr>
                </a:solidFill>
              </a:rPr>
              <a:pPr/>
              <a:t>12/28/2019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56115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42394"/>
          </a:xfrm>
        </p:spPr>
        <p:txBody>
          <a:bodyPr>
            <a:normAutofit/>
          </a:bodyPr>
          <a:lstStyle/>
          <a:p>
            <a:r>
              <a:rPr lang="en-US" b="1" i="1" u="sng" dirty="0">
                <a:latin typeface="Times New Roman" pitchFamily="18" charset="0"/>
                <a:cs typeface="Times New Roman" pitchFamily="18" charset="0"/>
              </a:rPr>
              <a:t>MECHANICALLY AIDED REPERTORIES </a:t>
            </a:r>
            <a:br>
              <a:rPr lang="en-US" b="1" i="1" u="sng" dirty="0">
                <a:latin typeface="Times New Roman" pitchFamily="18" charset="0"/>
                <a:cs typeface="Times New Roman" pitchFamily="18" charset="0"/>
              </a:rPr>
            </a:br>
            <a:r>
              <a:rPr lang="en-US" b="1" i="1" u="sng" dirty="0">
                <a:latin typeface="Times New Roman" pitchFamily="18" charset="0"/>
                <a:cs typeface="Times New Roman" pitchFamily="18" charset="0"/>
              </a:rPr>
              <a:t/>
            </a:r>
            <a:br>
              <a:rPr lang="en-US" b="1" i="1" u="sng" dirty="0">
                <a:latin typeface="Times New Roman" pitchFamily="18" charset="0"/>
                <a:cs typeface="Times New Roman" pitchFamily="18" charset="0"/>
              </a:rPr>
            </a:br>
            <a:r>
              <a:rPr lang="en-US" b="1" i="1" u="sng" dirty="0">
                <a:latin typeface="Times New Roman" pitchFamily="18" charset="0"/>
                <a:cs typeface="Times New Roman" pitchFamily="18" charset="0"/>
              </a:rPr>
              <a:t>COMPUTER REPERTORIES</a:t>
            </a:r>
            <a:endParaRPr lang="en-IN" dirty="0"/>
          </a:p>
        </p:txBody>
      </p:sp>
      <p:sp>
        <p:nvSpPr>
          <p:cNvPr id="3" name="Content Placeholder 2"/>
          <p:cNvSpPr>
            <a:spLocks noGrp="1"/>
          </p:cNvSpPr>
          <p:nvPr>
            <p:ph idx="1"/>
          </p:nvPr>
        </p:nvSpPr>
        <p:spPr>
          <a:xfrm>
            <a:off x="457200" y="4293096"/>
            <a:ext cx="8229600" cy="1833067"/>
          </a:xfrm>
        </p:spPr>
        <p:txBody>
          <a:bodyPr>
            <a:normAutofit fontScale="92500" lnSpcReduction="10000"/>
          </a:bodyPr>
          <a:lstStyle/>
          <a:p>
            <a:pPr marL="0" indent="0" algn="r">
              <a:buNone/>
            </a:pPr>
            <a:r>
              <a:rPr lang="en-US" sz="2400" dirty="0" smtClean="0">
                <a:latin typeface="Times New Roman" pitchFamily="18" charset="0"/>
                <a:cs typeface="Times New Roman" pitchFamily="18" charset="0"/>
              </a:rPr>
              <a:t>DR.SATHISH </a:t>
            </a:r>
            <a:r>
              <a:rPr lang="en-US" sz="2400" dirty="0">
                <a:latin typeface="Times New Roman" pitchFamily="18" charset="0"/>
                <a:cs typeface="Times New Roman" pitchFamily="18" charset="0"/>
              </a:rPr>
              <a:t>KUMAR. V, M.D (</a:t>
            </a:r>
            <a:r>
              <a:rPr lang="en-US" sz="2400" dirty="0" err="1">
                <a:latin typeface="Times New Roman" pitchFamily="18" charset="0"/>
                <a:cs typeface="Times New Roman" pitchFamily="18" charset="0"/>
              </a:rPr>
              <a:t>Hom</a:t>
            </a:r>
            <a:r>
              <a:rPr lang="en-US" sz="2400" dirty="0">
                <a:latin typeface="Times New Roman" pitchFamily="18" charset="0"/>
                <a:cs typeface="Times New Roman" pitchFamily="18" charset="0"/>
              </a:rPr>
              <a:t>)</a:t>
            </a:r>
            <a:br>
              <a:rPr lang="en-US" sz="2400" dirty="0">
                <a:latin typeface="Times New Roman" pitchFamily="18" charset="0"/>
                <a:cs typeface="Times New Roman" pitchFamily="18" charset="0"/>
              </a:rPr>
            </a:br>
            <a:r>
              <a:rPr lang="en-US" sz="2400" dirty="0">
                <a:latin typeface="Times New Roman" pitchFamily="18" charset="0"/>
                <a:cs typeface="Times New Roman" pitchFamily="18" charset="0"/>
              </a:rPr>
              <a:t>HOD and professor, Department of Repertory</a:t>
            </a:r>
            <a:br>
              <a:rPr lang="en-US" sz="2400" dirty="0">
                <a:latin typeface="Times New Roman" pitchFamily="18" charset="0"/>
                <a:cs typeface="Times New Roman" pitchFamily="18" charset="0"/>
              </a:rPr>
            </a:br>
            <a:r>
              <a:rPr lang="en-US" sz="2400" dirty="0" err="1">
                <a:latin typeface="Times New Roman" pitchFamily="18" charset="0"/>
                <a:cs typeface="Times New Roman" pitchFamily="18" charset="0"/>
              </a:rPr>
              <a:t>Sarada</a:t>
            </a:r>
            <a:r>
              <a:rPr lang="en-US" sz="2400" dirty="0">
                <a:latin typeface="Times New Roman" pitchFamily="18" charset="0"/>
                <a:cs typeface="Times New Roman" pitchFamily="18" charset="0"/>
              </a:rPr>
              <a:t> Krishna Homoeopathic Medical College,</a:t>
            </a:r>
            <a:br>
              <a:rPr lang="en-US" sz="2400" dirty="0">
                <a:latin typeface="Times New Roman" pitchFamily="18" charset="0"/>
                <a:cs typeface="Times New Roman" pitchFamily="18" charset="0"/>
              </a:rPr>
            </a:br>
            <a:r>
              <a:rPr lang="en-US" sz="2400" dirty="0" err="1" smtClean="0">
                <a:latin typeface="Times New Roman" pitchFamily="18" charset="0"/>
                <a:cs typeface="Times New Roman" pitchFamily="18" charset="0"/>
              </a:rPr>
              <a:t>Kulasekharam</a:t>
            </a:r>
            <a:r>
              <a:rPr lang="en-US" sz="2400" dirty="0" smtClean="0">
                <a:latin typeface="Times New Roman" pitchFamily="18" charset="0"/>
                <a:cs typeface="Times New Roman" pitchFamily="18" charset="0"/>
              </a:rPr>
              <a:t>.</a:t>
            </a:r>
            <a:r>
              <a:rPr lang="en-US" sz="6600" b="1" i="1" u="sng" dirty="0">
                <a:latin typeface="Times New Roman" pitchFamily="18" charset="0"/>
                <a:cs typeface="Times New Roman" pitchFamily="18" charset="0"/>
              </a:rPr>
              <a:t/>
            </a:r>
            <a:br>
              <a:rPr lang="en-US" sz="6600" b="1" i="1" u="sng" dirty="0">
                <a:latin typeface="Times New Roman" pitchFamily="18" charset="0"/>
                <a:cs typeface="Times New Roman" pitchFamily="18" charset="0"/>
              </a:rPr>
            </a:br>
            <a:endParaRPr lang="en-IN" dirty="0"/>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4256500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77500" lnSpcReduction="20000"/>
          </a:bodyPr>
          <a:lstStyle/>
          <a:p>
            <a:pPr algn="just"/>
            <a:r>
              <a:rPr lang="en-US" b="1" dirty="0" err="1" smtClean="0">
                <a:solidFill>
                  <a:srgbClr val="7030A0"/>
                </a:solidFill>
                <a:latin typeface="Times New Roman" pitchFamily="18" charset="0"/>
                <a:cs typeface="Times New Roman" pitchFamily="18" charset="0"/>
              </a:rPr>
              <a:t>Hres</a:t>
            </a:r>
            <a:r>
              <a:rPr lang="en-US" b="1" dirty="0" smtClean="0">
                <a:solidFill>
                  <a:srgbClr val="7030A0"/>
                </a:solidFill>
                <a:latin typeface="Times New Roman" pitchFamily="18" charset="0"/>
                <a:cs typeface="Times New Roman" pitchFamily="18" charset="0"/>
              </a:rPr>
              <a:t> – India.  Repertorization, eliminative repertorization, miasmatic repertorization, MM, comparative MM, Drug essence, relationship of remedies, Homo philosophy, clinical experiences from masters, classical articles, diet restrictions in homoeopathy, taking patient case by referring to the respective organ, case reviewing on each visit, maintenance of patient directory, treatment directory, creation of doctor’s own repertories etc.  Special features include human anatomy, physiology, human diseases, medical, manual, nutrition, first aids, food restrictions in diseases, medical dictionary etc. </a:t>
            </a:r>
          </a:p>
          <a:p>
            <a:pPr algn="just">
              <a:buNone/>
            </a:pPr>
            <a:endParaRPr lang="en-US" b="1" dirty="0" smtClean="0">
              <a:solidFill>
                <a:srgbClr val="7030A0"/>
              </a:solidFill>
              <a:latin typeface="Times New Roman" pitchFamily="18" charset="0"/>
              <a:cs typeface="Times New Roman" pitchFamily="18" charset="0"/>
            </a:endParaRPr>
          </a:p>
          <a:p>
            <a:pPr algn="just"/>
            <a:r>
              <a:rPr lang="en-US" b="1" dirty="0" smtClean="0">
                <a:solidFill>
                  <a:srgbClr val="7030A0"/>
                </a:solidFill>
                <a:latin typeface="Times New Roman" pitchFamily="18" charset="0"/>
                <a:cs typeface="Times New Roman" pitchFamily="18" charset="0"/>
              </a:rPr>
              <a:t>Homoeopathic Remedy Browser – prepared to improve  our knowledge of mm and to confirm our choice of medicine using rubrics derived from the repertory.</a:t>
            </a:r>
          </a:p>
          <a:p>
            <a:pPr algn="just"/>
            <a:endParaRPr lang="en-US" b="1" dirty="0" smtClean="0">
              <a:latin typeface="Times New Roman" pitchFamily="18" charset="0"/>
              <a:cs typeface="Times New Roman" pitchFamily="18" charset="0"/>
            </a:endParaRPr>
          </a:p>
          <a:p>
            <a:endParaRPr lang="en-IN"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lgn="just">
              <a:lnSpc>
                <a:spcPct val="90000"/>
              </a:lnSpc>
            </a:pPr>
            <a:r>
              <a:rPr lang="en-US" sz="3600" b="1" dirty="0" smtClean="0">
                <a:solidFill>
                  <a:srgbClr val="7030A0"/>
                </a:solidFill>
                <a:latin typeface="Times New Roman" pitchFamily="18" charset="0"/>
                <a:cs typeface="Times New Roman" pitchFamily="18" charset="0"/>
              </a:rPr>
              <a:t>There are some other software available besides these:</a:t>
            </a:r>
          </a:p>
          <a:p>
            <a:pPr lvl="1" algn="just">
              <a:lnSpc>
                <a:spcPct val="90000"/>
              </a:lnSpc>
            </a:pPr>
            <a:endParaRPr lang="en-US" sz="3200" b="1" dirty="0" smtClean="0">
              <a:solidFill>
                <a:srgbClr val="7030A0"/>
              </a:solidFill>
              <a:latin typeface="Times New Roman" pitchFamily="18" charset="0"/>
              <a:cs typeface="Times New Roman" pitchFamily="18" charset="0"/>
            </a:endParaRPr>
          </a:p>
          <a:p>
            <a:pPr lvl="1" algn="just">
              <a:lnSpc>
                <a:spcPct val="90000"/>
              </a:lnSpc>
            </a:pPr>
            <a:r>
              <a:rPr lang="en-US" sz="3200" b="1" dirty="0" smtClean="0">
                <a:solidFill>
                  <a:srgbClr val="7030A0"/>
                </a:solidFill>
                <a:latin typeface="Times New Roman" pitchFamily="18" charset="0"/>
                <a:cs typeface="Times New Roman" pitchFamily="18" charset="0"/>
              </a:rPr>
              <a:t>The Lamina – Lamina </a:t>
            </a:r>
            <a:r>
              <a:rPr lang="en-US" sz="3200" b="1" dirty="0" err="1" smtClean="0">
                <a:solidFill>
                  <a:srgbClr val="7030A0"/>
                </a:solidFill>
                <a:latin typeface="Times New Roman" pitchFamily="18" charset="0"/>
                <a:cs typeface="Times New Roman" pitchFamily="18" charset="0"/>
              </a:rPr>
              <a:t>Pvt</a:t>
            </a:r>
            <a:r>
              <a:rPr lang="en-US" sz="3200" b="1" dirty="0" smtClean="0">
                <a:solidFill>
                  <a:srgbClr val="7030A0"/>
                </a:solidFill>
                <a:latin typeface="Times New Roman" pitchFamily="18" charset="0"/>
                <a:cs typeface="Times New Roman" pitchFamily="18" charset="0"/>
              </a:rPr>
              <a:t> Ltd Australia</a:t>
            </a:r>
          </a:p>
          <a:p>
            <a:pPr lvl="1" algn="just">
              <a:lnSpc>
                <a:spcPct val="90000"/>
              </a:lnSpc>
            </a:pPr>
            <a:r>
              <a:rPr lang="en-US" sz="3200" b="1" dirty="0" err="1" smtClean="0">
                <a:solidFill>
                  <a:srgbClr val="7030A0"/>
                </a:solidFill>
                <a:latin typeface="Times New Roman" pitchFamily="18" charset="0"/>
                <a:cs typeface="Times New Roman" pitchFamily="18" charset="0"/>
              </a:rPr>
              <a:t>Homoeorep</a:t>
            </a:r>
            <a:r>
              <a:rPr lang="en-US" sz="3200" b="1" dirty="0" smtClean="0">
                <a:solidFill>
                  <a:srgbClr val="7030A0"/>
                </a:solidFill>
                <a:latin typeface="Times New Roman" pitchFamily="18" charset="0"/>
                <a:cs typeface="Times New Roman" pitchFamily="18" charset="0"/>
              </a:rPr>
              <a:t> – Boenninghausen technique, Dr. Robert </a:t>
            </a:r>
            <a:r>
              <a:rPr lang="en-US" sz="3200" b="1" dirty="0" err="1" smtClean="0">
                <a:solidFill>
                  <a:srgbClr val="7030A0"/>
                </a:solidFill>
                <a:latin typeface="Times New Roman" pitchFamily="18" charset="0"/>
                <a:cs typeface="Times New Roman" pitchFamily="18" charset="0"/>
              </a:rPr>
              <a:t>Bacheleric</a:t>
            </a:r>
            <a:r>
              <a:rPr lang="en-US" sz="3200" b="1" dirty="0" smtClean="0">
                <a:solidFill>
                  <a:srgbClr val="7030A0"/>
                </a:solidFill>
                <a:latin typeface="Times New Roman" pitchFamily="18" charset="0"/>
                <a:cs typeface="Times New Roman" pitchFamily="18" charset="0"/>
              </a:rPr>
              <a:t>, France</a:t>
            </a:r>
          </a:p>
          <a:p>
            <a:pPr lvl="1" algn="just">
              <a:lnSpc>
                <a:spcPct val="90000"/>
              </a:lnSpc>
            </a:pPr>
            <a:r>
              <a:rPr lang="en-US" sz="3200" b="1" dirty="0" err="1" smtClean="0">
                <a:solidFill>
                  <a:srgbClr val="7030A0"/>
                </a:solidFill>
                <a:latin typeface="Times New Roman" pitchFamily="18" charset="0"/>
                <a:cs typeface="Times New Roman" pitchFamily="18" charset="0"/>
              </a:rPr>
              <a:t>Comrep</a:t>
            </a:r>
            <a:r>
              <a:rPr lang="en-US" sz="3200" b="1" dirty="0" smtClean="0">
                <a:solidFill>
                  <a:srgbClr val="7030A0"/>
                </a:solidFill>
                <a:latin typeface="Times New Roman" pitchFamily="18" charset="0"/>
                <a:cs typeface="Times New Roman" pitchFamily="18" charset="0"/>
              </a:rPr>
              <a:t> – Samuel</a:t>
            </a:r>
          </a:p>
          <a:p>
            <a:pPr lvl="1" algn="just">
              <a:lnSpc>
                <a:spcPct val="90000"/>
              </a:lnSpc>
            </a:pPr>
            <a:r>
              <a:rPr lang="en-US" sz="3200" b="1" dirty="0" smtClean="0">
                <a:solidFill>
                  <a:srgbClr val="7030A0"/>
                </a:solidFill>
                <a:latin typeface="Times New Roman" pitchFamily="18" charset="0"/>
                <a:cs typeface="Times New Roman" pitchFamily="18" charset="0"/>
              </a:rPr>
              <a:t>The Profile – Dr. J. </a:t>
            </a:r>
            <a:r>
              <a:rPr lang="en-US" sz="3200" b="1" dirty="0" err="1" smtClean="0">
                <a:solidFill>
                  <a:srgbClr val="7030A0"/>
                </a:solidFill>
                <a:latin typeface="Times New Roman" pitchFamily="18" charset="0"/>
                <a:cs typeface="Times New Roman" pitchFamily="18" charset="0"/>
              </a:rPr>
              <a:t>Vidlard</a:t>
            </a:r>
            <a:r>
              <a:rPr lang="en-US" sz="3200" b="1" dirty="0" smtClean="0">
                <a:solidFill>
                  <a:srgbClr val="7030A0"/>
                </a:solidFill>
                <a:latin typeface="Times New Roman" pitchFamily="18" charset="0"/>
                <a:cs typeface="Times New Roman" pitchFamily="18" charset="0"/>
              </a:rPr>
              <a:t>, France</a:t>
            </a:r>
          </a:p>
          <a:p>
            <a:pPr lvl="1" algn="just">
              <a:lnSpc>
                <a:spcPct val="90000"/>
              </a:lnSpc>
            </a:pPr>
            <a:r>
              <a:rPr lang="en-US" sz="3200" b="1" dirty="0" smtClean="0">
                <a:solidFill>
                  <a:srgbClr val="7030A0"/>
                </a:solidFill>
                <a:latin typeface="Times New Roman" pitchFamily="18" charset="0"/>
                <a:cs typeface="Times New Roman" pitchFamily="18" charset="0"/>
              </a:rPr>
              <a:t>The Samuel – The cooperative association, Holland </a:t>
            </a:r>
          </a:p>
          <a:p>
            <a:endParaRPr lang="en-IN" dirty="0"/>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lvl="1" algn="just">
              <a:lnSpc>
                <a:spcPct val="90000"/>
              </a:lnSpc>
            </a:pPr>
            <a:endParaRPr lang="en-US" sz="3200" b="1" dirty="0" smtClean="0">
              <a:solidFill>
                <a:srgbClr val="7030A0"/>
              </a:solidFill>
              <a:latin typeface="Times New Roman" pitchFamily="18" charset="0"/>
              <a:cs typeface="Times New Roman" pitchFamily="18" charset="0"/>
            </a:endParaRPr>
          </a:p>
          <a:p>
            <a:pPr lvl="1" algn="just">
              <a:lnSpc>
                <a:spcPct val="90000"/>
              </a:lnSpc>
            </a:pPr>
            <a:r>
              <a:rPr lang="en-US" sz="3200" b="1" dirty="0" smtClean="0">
                <a:solidFill>
                  <a:srgbClr val="7030A0"/>
                </a:solidFill>
                <a:latin typeface="Times New Roman" pitchFamily="18" charset="0"/>
                <a:cs typeface="Times New Roman" pitchFamily="18" charset="0"/>
              </a:rPr>
              <a:t>Micro Path – Micro Therapeutics Ltd. England.</a:t>
            </a:r>
          </a:p>
          <a:p>
            <a:pPr lvl="1" algn="just">
              <a:lnSpc>
                <a:spcPct val="90000"/>
              </a:lnSpc>
            </a:pPr>
            <a:r>
              <a:rPr lang="en-US" sz="3200" b="1" dirty="0" smtClean="0">
                <a:solidFill>
                  <a:srgbClr val="7030A0"/>
                </a:solidFill>
                <a:latin typeface="Times New Roman" pitchFamily="18" charset="0"/>
                <a:cs typeface="Times New Roman" pitchFamily="18" charset="0"/>
              </a:rPr>
              <a:t>QUEST – </a:t>
            </a:r>
            <a:r>
              <a:rPr lang="en-US" sz="3200" b="1" dirty="0" err="1" smtClean="0">
                <a:solidFill>
                  <a:srgbClr val="7030A0"/>
                </a:solidFill>
                <a:latin typeface="Times New Roman" pitchFamily="18" charset="0"/>
                <a:cs typeface="Times New Roman" pitchFamily="18" charset="0"/>
              </a:rPr>
              <a:t>Atul</a:t>
            </a:r>
            <a:r>
              <a:rPr lang="en-US" sz="3200" b="1" dirty="0" smtClean="0">
                <a:solidFill>
                  <a:srgbClr val="7030A0"/>
                </a:solidFill>
                <a:latin typeface="Times New Roman" pitchFamily="18" charset="0"/>
                <a:cs typeface="Times New Roman" pitchFamily="18" charset="0"/>
              </a:rPr>
              <a:t> Systems</a:t>
            </a:r>
          </a:p>
          <a:p>
            <a:pPr lvl="1" algn="just"/>
            <a:r>
              <a:rPr lang="en-US" sz="3200" b="1" dirty="0" err="1" smtClean="0">
                <a:solidFill>
                  <a:srgbClr val="7030A0"/>
                </a:solidFill>
                <a:latin typeface="Times New Roman" pitchFamily="18" charset="0"/>
                <a:cs typeface="Times New Roman" pitchFamily="18" charset="0"/>
              </a:rPr>
              <a:t>Similimum</a:t>
            </a:r>
            <a:r>
              <a:rPr lang="en-US" sz="3200" b="1" dirty="0" smtClean="0">
                <a:solidFill>
                  <a:srgbClr val="7030A0"/>
                </a:solidFill>
                <a:latin typeface="Times New Roman" pitchFamily="18" charset="0"/>
                <a:cs typeface="Times New Roman" pitchFamily="18" charset="0"/>
              </a:rPr>
              <a:t> 2000 – Kerala</a:t>
            </a:r>
          </a:p>
          <a:p>
            <a:pPr lvl="1" algn="just"/>
            <a:r>
              <a:rPr lang="en-US" sz="3200" b="1" dirty="0" smtClean="0">
                <a:solidFill>
                  <a:srgbClr val="7030A0"/>
                </a:solidFill>
                <a:latin typeface="Times New Roman" pitchFamily="18" charset="0"/>
                <a:cs typeface="Times New Roman" pitchFamily="18" charset="0"/>
              </a:rPr>
              <a:t>Remedy 2000 – Holistic, India</a:t>
            </a:r>
          </a:p>
          <a:p>
            <a:pPr lvl="1" algn="just"/>
            <a:r>
              <a:rPr lang="en-US" sz="3200" b="1" dirty="0" smtClean="0">
                <a:solidFill>
                  <a:srgbClr val="7030A0"/>
                </a:solidFill>
                <a:latin typeface="Times New Roman" pitchFamily="18" charset="0"/>
                <a:cs typeface="Times New Roman" pitchFamily="18" charset="0"/>
              </a:rPr>
              <a:t>Jacobs Homoeopathic Prescribe -  useful for prescribing in acute cases</a:t>
            </a:r>
          </a:p>
          <a:p>
            <a:pPr lvl="1" algn="just"/>
            <a:r>
              <a:rPr lang="en-US" sz="3200" b="1" dirty="0" err="1" smtClean="0">
                <a:solidFill>
                  <a:srgbClr val="7030A0"/>
                </a:solidFill>
                <a:latin typeface="Times New Roman" pitchFamily="18" charset="0"/>
                <a:cs typeface="Times New Roman" pitchFamily="18" charset="0"/>
              </a:rPr>
              <a:t>EZ4U</a:t>
            </a:r>
            <a:r>
              <a:rPr lang="en-US" sz="3200" b="1" dirty="0" smtClean="0">
                <a:solidFill>
                  <a:srgbClr val="7030A0"/>
                </a:solidFill>
                <a:latin typeface="Times New Roman" pitchFamily="18" charset="0"/>
                <a:cs typeface="Times New Roman" pitchFamily="18" charset="0"/>
              </a:rPr>
              <a:t> – Jacques, Paris</a:t>
            </a:r>
          </a:p>
          <a:p>
            <a:pPr lvl="1" algn="just"/>
            <a:r>
              <a:rPr lang="en-US" sz="3200" b="1" dirty="0" err="1" smtClean="0">
                <a:solidFill>
                  <a:srgbClr val="7030A0"/>
                </a:solidFill>
                <a:latin typeface="Times New Roman" pitchFamily="18" charset="0"/>
                <a:cs typeface="Times New Roman" pitchFamily="18" charset="0"/>
              </a:rPr>
              <a:t>Repertorium</a:t>
            </a:r>
            <a:r>
              <a:rPr lang="en-US" sz="3200" b="1" dirty="0" smtClean="0">
                <a:solidFill>
                  <a:srgbClr val="7030A0"/>
                </a:solidFill>
                <a:latin typeface="Times New Roman" pitchFamily="18" charset="0"/>
                <a:cs typeface="Times New Roman" pitchFamily="18" charset="0"/>
              </a:rPr>
              <a:t> </a:t>
            </a:r>
            <a:r>
              <a:rPr lang="en-US" sz="3200" b="1" dirty="0" err="1" smtClean="0">
                <a:solidFill>
                  <a:srgbClr val="7030A0"/>
                </a:solidFill>
                <a:latin typeface="Times New Roman" pitchFamily="18" charset="0"/>
                <a:cs typeface="Times New Roman" pitchFamily="18" charset="0"/>
              </a:rPr>
              <a:t>Homoeopathicum</a:t>
            </a:r>
            <a:r>
              <a:rPr lang="en-US" sz="3200" b="1" dirty="0" smtClean="0">
                <a:solidFill>
                  <a:srgbClr val="7030A0"/>
                </a:solidFill>
                <a:latin typeface="Times New Roman" pitchFamily="18" charset="0"/>
                <a:cs typeface="Times New Roman" pitchFamily="18" charset="0"/>
              </a:rPr>
              <a:t> - Brazil   </a:t>
            </a:r>
          </a:p>
          <a:p>
            <a:endParaRPr lang="en-IN"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0"/>
            <a:ext cx="9144000" cy="114300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eaLnBrk="1" hangingPunct="1">
              <a:defRPr/>
            </a:pPr>
            <a:r>
              <a:rPr lang="en-US" sz="3600" b="1" dirty="0">
                <a:solidFill>
                  <a:schemeClr val="bg1"/>
                </a:solidFill>
                <a:effectLst/>
                <a:latin typeface="Times New Roman" pitchFamily="18" charset="0"/>
                <a:cs typeface="Times New Roman" pitchFamily="18" charset="0"/>
              </a:rPr>
              <a:t>ADVANTAGES OF COMPUTER REPERTORY</a:t>
            </a:r>
            <a:r>
              <a:rPr lang="en-US" sz="4000" b="1" dirty="0">
                <a:solidFill>
                  <a:schemeClr val="bg1"/>
                </a:solidFill>
                <a:effectLst/>
                <a:latin typeface="Times New Roman" pitchFamily="18" charset="0"/>
                <a:cs typeface="Times New Roman" pitchFamily="18" charset="0"/>
              </a:rPr>
              <a:t> </a:t>
            </a:r>
            <a:r>
              <a:rPr lang="en-US" sz="4000" dirty="0">
                <a:solidFill>
                  <a:schemeClr val="bg1"/>
                </a:solidFill>
                <a:effectLst/>
                <a:latin typeface="Times New Roman" pitchFamily="18" charset="0"/>
                <a:cs typeface="Times New Roman" pitchFamily="18" charset="0"/>
              </a:rPr>
              <a:t> </a:t>
            </a:r>
          </a:p>
        </p:txBody>
      </p:sp>
      <p:sp>
        <p:nvSpPr>
          <p:cNvPr id="16387" name="Rectangle 3"/>
          <p:cNvSpPr>
            <a:spLocks noGrp="1" noChangeArrowheads="1"/>
          </p:cNvSpPr>
          <p:nvPr>
            <p:ph type="body" idx="1"/>
          </p:nvPr>
        </p:nvSpPr>
        <p:spPr>
          <a:xfrm>
            <a:off x="0" y="1143000"/>
            <a:ext cx="9144000" cy="5715000"/>
          </a:xfrm>
          <a:solidFill>
            <a:schemeClr val="tx2">
              <a:lumMod val="20000"/>
              <a:lumOff val="80000"/>
            </a:schemeClr>
          </a:solidFill>
          <a:ln>
            <a:solidFill>
              <a:srgbClr val="00B0F0"/>
            </a:solidFill>
          </a:ln>
        </p:spPr>
        <p:txBody>
          <a:bodyPr/>
          <a:lstStyle/>
          <a:p>
            <a:pPr algn="just" eaLnBrk="1" hangingPunct="1">
              <a:lnSpc>
                <a:spcPct val="90000"/>
              </a:lnSpc>
            </a:pPr>
            <a:r>
              <a:rPr lang="en-US" b="1" dirty="0" smtClean="0">
                <a:solidFill>
                  <a:srgbClr val="7030A0"/>
                </a:solidFill>
                <a:effectLst/>
                <a:latin typeface="Times New Roman" pitchFamily="18" charset="0"/>
                <a:cs typeface="Times New Roman" pitchFamily="18" charset="0"/>
              </a:rPr>
              <a:t>We can save a lot of time and concentrate only on the patient and art of homoeopathy leaving the routine job on the program.</a:t>
            </a:r>
          </a:p>
          <a:p>
            <a:pPr algn="just" eaLnBrk="1" hangingPunct="1">
              <a:lnSpc>
                <a:spcPct val="90000"/>
              </a:lnSpc>
            </a:pPr>
            <a:r>
              <a:rPr lang="en-US" b="1" dirty="0" smtClean="0">
                <a:solidFill>
                  <a:srgbClr val="7030A0"/>
                </a:solidFill>
                <a:effectLst/>
                <a:latin typeface="Times New Roman" pitchFamily="18" charset="0"/>
                <a:cs typeface="Times New Roman" pitchFamily="18" charset="0"/>
              </a:rPr>
              <a:t>Process is more enjoyable &amp; more exciting because it allows playing with the information put in making eliminations, looking at what changes occur when you add or remove symptoms.</a:t>
            </a:r>
          </a:p>
          <a:p>
            <a:pPr algn="just" eaLnBrk="1" hangingPunct="1">
              <a:lnSpc>
                <a:spcPct val="90000"/>
              </a:lnSpc>
            </a:pPr>
            <a:r>
              <a:rPr lang="en-US" b="1" dirty="0" smtClean="0">
                <a:solidFill>
                  <a:srgbClr val="7030A0"/>
                </a:solidFill>
                <a:effectLst/>
                <a:latin typeface="Times New Roman" pitchFamily="18" charset="0"/>
                <a:cs typeface="Times New Roman" pitchFamily="18" charset="0"/>
              </a:rPr>
              <a:t>It saves time of writing out all the rubrics and prints it all out neatly.</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4146175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a:xfrm>
            <a:off x="0" y="0"/>
            <a:ext cx="9144000" cy="6858000"/>
          </a:xfrm>
          <a:solidFill>
            <a:schemeClr val="tx2">
              <a:lumMod val="20000"/>
              <a:lumOff val="80000"/>
            </a:schemeClr>
          </a:solidFill>
          <a:ln>
            <a:solidFill>
              <a:srgbClr val="00B0F0"/>
            </a:solidFill>
          </a:ln>
        </p:spPr>
        <p:txBody>
          <a:bodyPr>
            <a:normAutofit/>
          </a:bodyPr>
          <a:lstStyle/>
          <a:p>
            <a:pPr algn="just" eaLnBrk="1" hangingPunct="1"/>
            <a:endParaRPr lang="en-US" b="1" dirty="0" smtClean="0">
              <a:solidFill>
                <a:srgbClr val="7030A0"/>
              </a:solidFill>
              <a:effectLst/>
              <a:latin typeface="Times New Roman" pitchFamily="18" charset="0"/>
              <a:cs typeface="Times New Roman" pitchFamily="18" charset="0"/>
            </a:endParaRPr>
          </a:p>
          <a:p>
            <a:pPr algn="just" eaLnBrk="1" hangingPunct="1"/>
            <a:r>
              <a:rPr lang="en-US" b="1" dirty="0" smtClean="0">
                <a:solidFill>
                  <a:srgbClr val="7030A0"/>
                </a:solidFill>
                <a:effectLst/>
                <a:latin typeface="Times New Roman" pitchFamily="18" charset="0"/>
                <a:cs typeface="Times New Roman" pitchFamily="18" charset="0"/>
              </a:rPr>
              <a:t>It reduces the manual work.</a:t>
            </a:r>
          </a:p>
          <a:p>
            <a:pPr algn="just" eaLnBrk="1" hangingPunct="1"/>
            <a:endParaRPr lang="en-US" b="1" dirty="0" smtClean="0">
              <a:solidFill>
                <a:srgbClr val="7030A0"/>
              </a:solidFill>
              <a:effectLst/>
              <a:latin typeface="Times New Roman" pitchFamily="18" charset="0"/>
              <a:cs typeface="Times New Roman" pitchFamily="18" charset="0"/>
            </a:endParaRPr>
          </a:p>
          <a:p>
            <a:pPr algn="just" eaLnBrk="1" hangingPunct="1"/>
            <a:r>
              <a:rPr lang="en-US" b="1" dirty="0" smtClean="0">
                <a:solidFill>
                  <a:srgbClr val="7030A0"/>
                </a:solidFill>
                <a:effectLst/>
                <a:latin typeface="Times New Roman" pitchFamily="18" charset="0"/>
                <a:cs typeface="Times New Roman" pitchFamily="18" charset="0"/>
              </a:rPr>
              <a:t>Real advantage of a computer repertory will be to search through the Materia Medica for symptoms not found in the repertory.  This process is only possible because of computer.</a:t>
            </a:r>
          </a:p>
          <a:p>
            <a:pPr algn="just" eaLnBrk="1" hangingPunct="1"/>
            <a:endParaRPr lang="en-US" b="1" dirty="0" smtClean="0">
              <a:solidFill>
                <a:srgbClr val="7030A0"/>
              </a:solidFill>
              <a:effectLst/>
              <a:latin typeface="Times New Roman" pitchFamily="18" charset="0"/>
              <a:cs typeface="Times New Roman" pitchFamily="18" charset="0"/>
            </a:endParaRPr>
          </a:p>
          <a:p>
            <a:pPr algn="just" eaLnBrk="1" hangingPunct="1"/>
            <a:r>
              <a:rPr lang="en-US" b="1" dirty="0" smtClean="0">
                <a:solidFill>
                  <a:srgbClr val="7030A0"/>
                </a:solidFill>
                <a:effectLst/>
                <a:latin typeface="Times New Roman" pitchFamily="18" charset="0"/>
                <a:cs typeface="Times New Roman" pitchFamily="18" charset="0"/>
              </a:rPr>
              <a:t>Besides the pure work of repertorization, the computer is an excellent tool to collect information and have it ready to display in therapy or teaching.</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532820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0" y="0"/>
            <a:ext cx="9144000" cy="6858000"/>
          </a:xfrm>
          <a:solidFill>
            <a:schemeClr val="tx2">
              <a:lumMod val="20000"/>
              <a:lumOff val="80000"/>
            </a:schemeClr>
          </a:solidFill>
          <a:ln>
            <a:solidFill>
              <a:srgbClr val="00B0F0"/>
            </a:solidFill>
          </a:ln>
        </p:spPr>
        <p:txBody>
          <a:bodyPr/>
          <a:lstStyle/>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It helps to create data banks of cured cases and to be in contact via </a:t>
            </a:r>
            <a:r>
              <a:rPr lang="en-US" sz="3600" b="1" dirty="0" err="1" smtClean="0">
                <a:solidFill>
                  <a:srgbClr val="7030A0"/>
                </a:solidFill>
                <a:effectLst/>
                <a:latin typeface="Times New Roman" pitchFamily="18" charset="0"/>
                <a:cs typeface="Times New Roman" pitchFamily="18" charset="0"/>
              </a:rPr>
              <a:t>Homoeo</a:t>
            </a:r>
            <a:r>
              <a:rPr lang="en-US" sz="3600" b="1" dirty="0" smtClean="0">
                <a:solidFill>
                  <a:srgbClr val="7030A0"/>
                </a:solidFill>
                <a:effectLst/>
                <a:latin typeface="Times New Roman" pitchFamily="18" charset="0"/>
                <a:cs typeface="Times New Roman" pitchFamily="18" charset="0"/>
              </a:rPr>
              <a:t> net with Homoeopaths all over the world.</a:t>
            </a:r>
          </a:p>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Different programs have different contents and number of book that help to ready references.</a:t>
            </a:r>
          </a:p>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Creates impression on patient.</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416905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0" y="0"/>
            <a:ext cx="9144000" cy="1295400"/>
          </a:xfrm>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defRPr/>
            </a:pPr>
            <a:r>
              <a:rPr lang="en-US" sz="3600" b="1" dirty="0">
                <a:solidFill>
                  <a:schemeClr val="bg1"/>
                </a:solidFill>
                <a:effectLst/>
                <a:latin typeface="Times New Roman" pitchFamily="18" charset="0"/>
                <a:cs typeface="Times New Roman" pitchFamily="18" charset="0"/>
              </a:rPr>
              <a:t>DISADVANTAGES OF COMPUTER REPERTORY</a:t>
            </a:r>
            <a:r>
              <a:rPr lang="en-US" sz="4000" b="1" dirty="0">
                <a:solidFill>
                  <a:schemeClr val="bg1"/>
                </a:solidFill>
                <a:effectLst/>
                <a:latin typeface="Times New Roman" pitchFamily="18" charset="0"/>
                <a:cs typeface="Times New Roman" pitchFamily="18" charset="0"/>
              </a:rPr>
              <a:t> </a:t>
            </a:r>
            <a:r>
              <a:rPr lang="en-US" sz="4000" dirty="0">
                <a:solidFill>
                  <a:schemeClr val="bg1"/>
                </a:solidFill>
                <a:effectLst/>
                <a:latin typeface="Times New Roman" pitchFamily="18" charset="0"/>
                <a:cs typeface="Times New Roman" pitchFamily="18" charset="0"/>
              </a:rPr>
              <a:t> </a:t>
            </a:r>
          </a:p>
        </p:txBody>
      </p:sp>
      <p:sp>
        <p:nvSpPr>
          <p:cNvPr id="19459" name="Rectangle 3"/>
          <p:cNvSpPr>
            <a:spLocks noGrp="1" noChangeArrowheads="1"/>
          </p:cNvSpPr>
          <p:nvPr>
            <p:ph type="body" idx="1"/>
          </p:nvPr>
        </p:nvSpPr>
        <p:spPr>
          <a:xfrm>
            <a:off x="0" y="1295400"/>
            <a:ext cx="9144000" cy="5562600"/>
          </a:xfrm>
          <a:solidFill>
            <a:schemeClr val="tx2">
              <a:lumMod val="20000"/>
              <a:lumOff val="80000"/>
            </a:schemeClr>
          </a:solidFill>
          <a:ln>
            <a:solidFill>
              <a:srgbClr val="00B0F0"/>
            </a:solidFill>
          </a:ln>
        </p:spPr>
        <p:txBody>
          <a:bodyPr/>
          <a:lstStyle/>
          <a:p>
            <a:pPr algn="just" eaLnBrk="1" hangingPunct="1"/>
            <a:r>
              <a:rPr lang="en-US" sz="3600" b="1" dirty="0" smtClean="0">
                <a:solidFill>
                  <a:srgbClr val="7030A0"/>
                </a:solidFill>
                <a:effectLst/>
                <a:latin typeface="Times New Roman" pitchFamily="18" charset="0"/>
                <a:cs typeface="Times New Roman" pitchFamily="18" charset="0"/>
              </a:rPr>
              <a:t>Computer won’t accept slightest typing error, it is wrong to judge that computers will give the answer with minimal efforts.</a:t>
            </a:r>
          </a:p>
          <a:p>
            <a:pPr algn="just" eaLnBrk="1" hangingPunct="1"/>
            <a:r>
              <a:rPr lang="en-US" sz="3600" b="1" dirty="0" smtClean="0">
                <a:solidFill>
                  <a:srgbClr val="7030A0"/>
                </a:solidFill>
                <a:effectLst/>
                <a:latin typeface="Times New Roman" pitchFamily="18" charset="0"/>
                <a:cs typeface="Times New Roman" pitchFamily="18" charset="0"/>
              </a:rPr>
              <a:t>It is not the solution or computer does not solve your problems and find the indicated remedy when your perceiving of the case is wrong.</a:t>
            </a:r>
          </a:p>
          <a:p>
            <a:pPr algn="just" eaLnBrk="1" hangingPunct="1"/>
            <a:r>
              <a:rPr lang="en-US" sz="3600" b="1" dirty="0" smtClean="0">
                <a:solidFill>
                  <a:srgbClr val="7030A0"/>
                </a:solidFill>
                <a:effectLst/>
                <a:latin typeface="Times New Roman" pitchFamily="18" charset="0"/>
                <a:cs typeface="Times New Roman" pitchFamily="18" charset="0"/>
              </a:rPr>
              <a:t>Very costly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938532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0" y="0"/>
            <a:ext cx="9144000" cy="6858000"/>
          </a:xfrm>
          <a:solidFill>
            <a:schemeClr val="tx2">
              <a:lumMod val="20000"/>
              <a:lumOff val="80000"/>
            </a:schemeClr>
          </a:solidFill>
          <a:ln>
            <a:solidFill>
              <a:srgbClr val="00B0F0"/>
            </a:solidFill>
          </a:ln>
        </p:spPr>
        <p:txBody>
          <a:bodyPr/>
          <a:lstStyle/>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Human factor is secondary important so one cannot improve the power of logical thinking.</a:t>
            </a:r>
          </a:p>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One can not always depends upon machine.</a:t>
            </a:r>
          </a:p>
          <a:p>
            <a:pPr algn="just" eaLnBrk="1" hangingPunct="1"/>
            <a:endParaRPr lang="en-US" sz="3600" b="1" dirty="0" smtClean="0">
              <a:solidFill>
                <a:srgbClr val="7030A0"/>
              </a:solidFill>
              <a:effectLst/>
              <a:latin typeface="Times New Roman" pitchFamily="18" charset="0"/>
              <a:cs typeface="Times New Roman" pitchFamily="18" charset="0"/>
            </a:endParaRPr>
          </a:p>
          <a:p>
            <a:pPr algn="just" eaLnBrk="1" hangingPunct="1"/>
            <a:r>
              <a:rPr lang="en-US" sz="3600" b="1" dirty="0" smtClean="0">
                <a:solidFill>
                  <a:srgbClr val="7030A0"/>
                </a:solidFill>
                <a:effectLst/>
                <a:latin typeface="Times New Roman" pitchFamily="18" charset="0"/>
                <a:cs typeface="Times New Roman" pitchFamily="18" charset="0"/>
              </a:rPr>
              <a:t>For proper case taking and selection of symptoms computer does not help, it is the job of physician at last.</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907326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0" y="1295400"/>
          <a:ext cx="91440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476481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4000" cy="762000"/>
          </a:xfrm>
          <a:solidFill>
            <a:srgbClr val="FFC000"/>
          </a:solidFill>
        </p:spPr>
        <p:txBody>
          <a:bodyPr/>
          <a:lstStyle/>
          <a:p>
            <a:pPr eaLnBrk="1" hangingPunct="1"/>
            <a:r>
              <a:rPr lang="en-US" b="1" dirty="0" smtClean="0">
                <a:solidFill>
                  <a:schemeClr val="bg1"/>
                </a:solidFill>
                <a:effectLst/>
                <a:latin typeface="Times New Roman" pitchFamily="18" charset="0"/>
                <a:cs typeface="Times New Roman" pitchFamily="18" charset="0"/>
              </a:rPr>
              <a:t>INTRODUCTION</a:t>
            </a:r>
          </a:p>
        </p:txBody>
      </p:sp>
      <p:sp>
        <p:nvSpPr>
          <p:cNvPr id="22531" name="Content Placeholder 2"/>
          <p:cNvSpPr>
            <a:spLocks noGrp="1"/>
          </p:cNvSpPr>
          <p:nvPr>
            <p:ph idx="1"/>
          </p:nvPr>
        </p:nvSpPr>
        <p:spPr>
          <a:xfrm>
            <a:off x="0" y="762000"/>
            <a:ext cx="9144000" cy="5943600"/>
          </a:xfrm>
        </p:spPr>
        <p:txBody>
          <a:bodyPr/>
          <a:lstStyle/>
          <a:p>
            <a:pPr algn="just"/>
            <a:r>
              <a:rPr lang="en-US" b="1" dirty="0" smtClean="0">
                <a:effectLst/>
                <a:latin typeface="Times New Roman" pitchFamily="18" charset="0"/>
                <a:cs typeface="Times New Roman" pitchFamily="18" charset="0"/>
              </a:rPr>
              <a:t>Today </a:t>
            </a:r>
            <a:r>
              <a:rPr lang="en-US" b="1" dirty="0" err="1" smtClean="0">
                <a:effectLst/>
                <a:latin typeface="Times New Roman" pitchFamily="18" charset="0"/>
                <a:cs typeface="Times New Roman" pitchFamily="18" charset="0"/>
              </a:rPr>
              <a:t>Hompath</a:t>
            </a:r>
            <a:r>
              <a:rPr lang="en-US" b="1" dirty="0" smtClean="0">
                <a:effectLst/>
                <a:latin typeface="Times New Roman" pitchFamily="18" charset="0"/>
                <a:cs typeface="Times New Roman" pitchFamily="18" charset="0"/>
              </a:rPr>
              <a:t> is the most popularly used software amongst homoeopathic practitioners, teachers and students throughout the world</a:t>
            </a:r>
          </a:p>
          <a:p>
            <a:pPr algn="just">
              <a:buNone/>
            </a:pPr>
            <a:endParaRPr lang="en-US" b="1" dirty="0" smtClean="0">
              <a:effectLst/>
              <a:latin typeface="Times New Roman" pitchFamily="18" charset="0"/>
              <a:cs typeface="Times New Roman" pitchFamily="18" charset="0"/>
            </a:endParaRPr>
          </a:p>
          <a:p>
            <a:pPr algn="just"/>
            <a:r>
              <a:rPr lang="en-US" b="1" dirty="0" smtClean="0">
                <a:solidFill>
                  <a:srgbClr val="FFC000"/>
                </a:solidFill>
                <a:effectLst/>
                <a:latin typeface="Times New Roman" pitchFamily="18" charset="0"/>
                <a:cs typeface="Times New Roman" pitchFamily="18" charset="0"/>
              </a:rPr>
              <a:t>HOMPATH</a:t>
            </a:r>
            <a:r>
              <a:rPr lang="en-US" b="1" dirty="0" smtClean="0">
                <a:effectLst/>
                <a:latin typeface="Times New Roman" pitchFamily="18" charset="0"/>
                <a:cs typeface="Times New Roman" pitchFamily="18" charset="0"/>
              </a:rPr>
              <a:t> is the brainchild of Dr. </a:t>
            </a:r>
            <a:r>
              <a:rPr lang="en-US" b="1" dirty="0" err="1" smtClean="0">
                <a:effectLst/>
                <a:latin typeface="Times New Roman" pitchFamily="18" charset="0"/>
                <a:cs typeface="Times New Roman" pitchFamily="18" charset="0"/>
              </a:rPr>
              <a:t>Jawahar</a:t>
            </a:r>
            <a:r>
              <a:rPr lang="en-US" b="1" dirty="0" smtClean="0">
                <a:effectLst/>
                <a:latin typeface="Times New Roman" pitchFamily="18" charset="0"/>
                <a:cs typeface="Times New Roman" pitchFamily="18" charset="0"/>
              </a:rPr>
              <a:t> Shah, M.D. (</a:t>
            </a:r>
            <a:r>
              <a:rPr lang="en-US" b="1" dirty="0" err="1" smtClean="0">
                <a:effectLst/>
                <a:latin typeface="Times New Roman" pitchFamily="18" charset="0"/>
                <a:cs typeface="Times New Roman" pitchFamily="18" charset="0"/>
              </a:rPr>
              <a:t>Hom</a:t>
            </a:r>
            <a:r>
              <a:rPr lang="en-US" b="1" dirty="0" smtClean="0">
                <a:effectLst/>
                <a:latin typeface="Times New Roman" pitchFamily="18" charset="0"/>
                <a:cs typeface="Times New Roman" pitchFamily="18" charset="0"/>
              </a:rPr>
              <a:t>), Mumbai, who recognized the immense power of computers as early as in the beginning of eighties and introduced the most revolutionary concept of computerized </a:t>
            </a:r>
            <a:r>
              <a:rPr lang="en-US" b="1" dirty="0" err="1" smtClean="0">
                <a:effectLst/>
                <a:latin typeface="Times New Roman" pitchFamily="18" charset="0"/>
                <a:cs typeface="Times New Roman" pitchFamily="18" charset="0"/>
              </a:rPr>
              <a:t>repertorization</a:t>
            </a:r>
            <a:r>
              <a:rPr lang="en-US" b="1" dirty="0" smtClean="0">
                <a:effectLst/>
                <a:latin typeface="Times New Roman" pitchFamily="18" charset="0"/>
                <a:cs typeface="Times New Roman" pitchFamily="18" charset="0"/>
              </a:rPr>
              <a:t> and searching the infallible Similimum in Homoeopathy .</a:t>
            </a:r>
          </a:p>
          <a:p>
            <a:pPr algn="just">
              <a:buFont typeface="Wingdings" pitchFamily="2" charset="2"/>
              <a:buNone/>
            </a:pPr>
            <a:endParaRPr lang="en-US" b="1"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474120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COMPUTER </a:t>
            </a:r>
            <a:r>
              <a:rPr lang="en-US" b="1" dirty="0" err="1" smtClean="0">
                <a:latin typeface="Times New Roman" pitchFamily="18" charset="0"/>
                <a:cs typeface="Times New Roman" pitchFamily="18" charset="0"/>
              </a:rPr>
              <a:t>SOFTWARES</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90000"/>
              </a:lnSpc>
              <a:defRPr/>
            </a:pPr>
            <a:r>
              <a:rPr lang="en-US" b="1" dirty="0" smtClean="0">
                <a:latin typeface="Times New Roman" pitchFamily="18" charset="0"/>
                <a:cs typeface="Times New Roman" pitchFamily="18" charset="0"/>
              </a:rPr>
              <a:t>For getting </a:t>
            </a:r>
            <a:r>
              <a:rPr lang="en-US" b="1" dirty="0" err="1" smtClean="0">
                <a:latin typeface="Times New Roman" pitchFamily="18" charset="0"/>
                <a:cs typeface="Times New Roman" pitchFamily="18" charset="0"/>
              </a:rPr>
              <a:t>Similimum</a:t>
            </a:r>
            <a:r>
              <a:rPr lang="en-US" b="1" dirty="0" smtClean="0">
                <a:latin typeface="Times New Roman" pitchFamily="18" charset="0"/>
                <a:cs typeface="Times New Roman" pitchFamily="18" charset="0"/>
              </a:rPr>
              <a:t> by using repertories many people started searching for quick technique.</a:t>
            </a:r>
          </a:p>
          <a:p>
            <a:pPr algn="just">
              <a:lnSpc>
                <a:spcPct val="90000"/>
              </a:lnSpc>
              <a:defRPr/>
            </a:pPr>
            <a:r>
              <a:rPr lang="en-US" b="1" dirty="0" smtClean="0">
                <a:latin typeface="Times New Roman" pitchFamily="18" charset="0"/>
                <a:cs typeface="Times New Roman" pitchFamily="18" charset="0"/>
              </a:rPr>
              <a:t>Several people developed cards but because of limitations, card technique was remained behind.</a:t>
            </a:r>
          </a:p>
          <a:p>
            <a:pPr algn="just">
              <a:lnSpc>
                <a:spcPct val="90000"/>
              </a:lnSpc>
              <a:defRPr/>
            </a:pPr>
            <a:r>
              <a:rPr lang="en-US" b="1" dirty="0" smtClean="0">
                <a:latin typeface="Times New Roman" pitchFamily="18" charset="0"/>
                <a:cs typeface="Times New Roman" pitchFamily="18" charset="0"/>
              </a:rPr>
              <a:t>Many people almost simultaneously started developing computer based Repertories.</a:t>
            </a:r>
            <a:r>
              <a:rPr lang="en-US" sz="2800" b="1" dirty="0"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9568695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a:solidFill>
            <a:srgbClr val="FFC000"/>
          </a:solidFill>
        </p:spPr>
        <p:txBody>
          <a:bodyPr>
            <a:normAutofit fontScale="90000"/>
          </a:bodyPr>
          <a:lstStyle/>
          <a:p>
            <a:pPr>
              <a:defRPr/>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solidFill>
                  <a:schemeClr val="bg1"/>
                </a:solidFill>
                <a:effectLst/>
                <a:latin typeface="Times New Roman" pitchFamily="18" charset="0"/>
                <a:cs typeface="Times New Roman" pitchFamily="18" charset="0"/>
              </a:rPr>
              <a:t>HOMPATH MD</a:t>
            </a: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609600"/>
            <a:ext cx="9144000" cy="6248400"/>
          </a:xfrm>
          <a:solidFill>
            <a:schemeClr val="bg1"/>
          </a:solidFill>
        </p:spPr>
        <p:style>
          <a:lnRef idx="1">
            <a:schemeClr val="dk1"/>
          </a:lnRef>
          <a:fillRef idx="3">
            <a:schemeClr val="dk1"/>
          </a:fillRef>
          <a:effectRef idx="2">
            <a:schemeClr val="dk1"/>
          </a:effectRef>
          <a:fontRef idx="minor">
            <a:schemeClr val="lt1"/>
          </a:fontRef>
        </p:style>
        <p:txBody>
          <a:bodyPr>
            <a:normAutofit/>
          </a:bodyPr>
          <a:lstStyle/>
          <a:p>
            <a:pPr algn="just">
              <a:defRPr/>
            </a:pPr>
            <a:endParaRPr lang="en-US" sz="2800" b="1" dirty="0" smtClean="0">
              <a:solidFill>
                <a:schemeClr val="tx1"/>
              </a:solidFill>
              <a:effectLst/>
              <a:latin typeface="Times New Roman" pitchFamily="18" charset="0"/>
              <a:cs typeface="Times New Roman" pitchFamily="18" charset="0"/>
            </a:endParaRPr>
          </a:p>
          <a:p>
            <a:pPr algn="just">
              <a:defRPr/>
            </a:pPr>
            <a:r>
              <a:rPr lang="en-US" sz="2800" b="1" dirty="0" smtClean="0">
                <a:solidFill>
                  <a:schemeClr val="tx1"/>
                </a:solidFill>
                <a:effectLst/>
                <a:latin typeface="Times New Roman" pitchFamily="18" charset="0"/>
                <a:cs typeface="Times New Roman" pitchFamily="18" charset="0"/>
              </a:rPr>
              <a:t>It is chiefly a product for the practicing Homeopath and P.G.  students. </a:t>
            </a:r>
          </a:p>
          <a:p>
            <a:pPr algn="just">
              <a:defRPr/>
            </a:pPr>
            <a:r>
              <a:rPr lang="en-US" sz="2800" b="1" dirty="0" smtClean="0">
                <a:solidFill>
                  <a:schemeClr val="tx1"/>
                </a:solidFill>
                <a:effectLst/>
                <a:latin typeface="Times New Roman" pitchFamily="18" charset="0"/>
                <a:cs typeface="Times New Roman" pitchFamily="18" charset="0"/>
              </a:rPr>
              <a:t>This software is most easy to use and economical as compared to other software available today.</a:t>
            </a:r>
          </a:p>
          <a:p>
            <a:pPr algn="just">
              <a:defRPr/>
            </a:pPr>
            <a:r>
              <a:rPr lang="en-US" sz="2800" b="1" dirty="0" smtClean="0">
                <a:solidFill>
                  <a:schemeClr val="tx1"/>
                </a:solidFill>
                <a:effectLst/>
                <a:latin typeface="Times New Roman" pitchFamily="18" charset="0"/>
                <a:cs typeface="Times New Roman" pitchFamily="18" charset="0"/>
              </a:rPr>
              <a:t>It is complete software with much  more information as compared to any other software available.  </a:t>
            </a:r>
          </a:p>
          <a:p>
            <a:pPr algn="just">
              <a:defRPr/>
            </a:pPr>
            <a:r>
              <a:rPr lang="en-US" sz="2800" b="1" dirty="0" smtClean="0">
                <a:solidFill>
                  <a:schemeClr val="tx1"/>
                </a:solidFill>
                <a:effectLst/>
                <a:latin typeface="Times New Roman" pitchFamily="18" charset="0"/>
                <a:cs typeface="Times New Roman" pitchFamily="18" charset="0"/>
              </a:rPr>
              <a:t>Hompath MD comprises of 13 CDs – 17 modules, 29 repertories, 300 books, MM of 1437 remedies, keynotes of 477 remedies, compilation of 5000 cases and articles of masters’ from various journals of past 100 years.</a:t>
            </a:r>
          </a:p>
          <a:p>
            <a:pPr>
              <a:defRPr/>
            </a:pPr>
            <a:endParaRPr lang="en-US" sz="2800" dirty="0">
              <a:solidFill>
                <a:schemeClr val="tx1"/>
              </a:solidFill>
              <a:effectLst/>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920574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990600"/>
          </a:xfrm>
          <a:solidFill>
            <a:srgbClr val="FFC000"/>
          </a:solidFill>
        </p:spPr>
        <p:txBody>
          <a:bodyPr/>
          <a:lstStyle/>
          <a:p>
            <a:r>
              <a:rPr lang="en-US" b="1" dirty="0" smtClean="0">
                <a:solidFill>
                  <a:schemeClr val="bg1"/>
                </a:solidFill>
                <a:effectLst/>
                <a:latin typeface="Times New Roman" pitchFamily="18" charset="0"/>
                <a:cs typeface="Times New Roman" pitchFamily="18" charset="0"/>
              </a:rPr>
              <a:t>MODULES (17)</a:t>
            </a:r>
          </a:p>
        </p:txBody>
      </p:sp>
      <p:sp>
        <p:nvSpPr>
          <p:cNvPr id="11" name="Content Placeholder 10"/>
          <p:cNvSpPr>
            <a:spLocks noGrp="1"/>
          </p:cNvSpPr>
          <p:nvPr>
            <p:ph idx="1"/>
          </p:nvPr>
        </p:nvSpPr>
        <p:spPr>
          <a:xfrm>
            <a:off x="0" y="990600"/>
            <a:ext cx="9144000" cy="5867400"/>
          </a:xfrm>
        </p:spPr>
        <p:txBody>
          <a:bodyPr>
            <a:normAutofit fontScale="92500" lnSpcReduction="10000"/>
          </a:bodyPr>
          <a:lstStyle/>
          <a:p>
            <a:pPr marL="514350" indent="-514350">
              <a:buFont typeface="+mj-lt"/>
              <a:buAutoNum type="arabicPeriod"/>
              <a:defRPr/>
            </a:pPr>
            <a:r>
              <a:rPr lang="en-US" sz="4000" b="1" dirty="0" smtClean="0">
                <a:effectLst/>
                <a:latin typeface="Times New Roman" pitchFamily="18" charset="0"/>
                <a:cs typeface="Times New Roman" pitchFamily="18" charset="0"/>
              </a:rPr>
              <a:t>Classic</a:t>
            </a:r>
          </a:p>
          <a:p>
            <a:pPr marL="514350" indent="-514350">
              <a:buFont typeface="+mj-lt"/>
              <a:buAutoNum type="arabicPeriod"/>
              <a:defRPr/>
            </a:pPr>
            <a:r>
              <a:rPr lang="en-US" sz="4000" b="1" dirty="0" smtClean="0">
                <a:effectLst/>
                <a:latin typeface="Times New Roman" pitchFamily="18" charset="0"/>
                <a:cs typeface="Times New Roman" pitchFamily="18" charset="0"/>
              </a:rPr>
              <a:t>Archive</a:t>
            </a:r>
          </a:p>
          <a:p>
            <a:pPr marL="514350" indent="-514350">
              <a:buFont typeface="+mj-lt"/>
              <a:buAutoNum type="arabicPeriod"/>
              <a:defRPr/>
            </a:pPr>
            <a:r>
              <a:rPr lang="en-US" sz="4000" b="1" dirty="0" smtClean="0">
                <a:effectLst/>
                <a:latin typeface="Times New Roman" pitchFamily="18" charset="0"/>
                <a:cs typeface="Times New Roman" pitchFamily="18" charset="0"/>
              </a:rPr>
              <a:t>Homutil</a:t>
            </a:r>
          </a:p>
          <a:p>
            <a:pPr marL="514350" indent="-514350">
              <a:buFont typeface="+mj-lt"/>
              <a:buAutoNum type="arabicPeriod"/>
              <a:defRPr/>
            </a:pPr>
            <a:r>
              <a:rPr lang="en-US" sz="4000" b="1" dirty="0" smtClean="0">
                <a:effectLst/>
                <a:latin typeface="Times New Roman" pitchFamily="18" charset="0"/>
                <a:cs typeface="Times New Roman" pitchFamily="18" charset="0"/>
              </a:rPr>
              <a:t>Patient Management system</a:t>
            </a:r>
          </a:p>
          <a:p>
            <a:pPr marL="514350" indent="-514350">
              <a:buFont typeface="+mj-lt"/>
              <a:buAutoNum type="arabicPeriod"/>
              <a:defRPr/>
            </a:pPr>
            <a:r>
              <a:rPr lang="en-US" sz="4000" b="1" dirty="0" smtClean="0">
                <a:effectLst/>
                <a:latin typeface="Times New Roman" pitchFamily="18" charset="0"/>
                <a:cs typeface="Times New Roman" pitchFamily="18" charset="0"/>
              </a:rPr>
              <a:t>Tresorie</a:t>
            </a:r>
          </a:p>
          <a:p>
            <a:pPr marL="514350" indent="-514350">
              <a:buFont typeface="+mj-lt"/>
              <a:buAutoNum type="arabicPeriod"/>
              <a:defRPr/>
            </a:pPr>
            <a:r>
              <a:rPr lang="en-US" sz="4000" b="1" dirty="0" smtClean="0">
                <a:effectLst/>
                <a:latin typeface="Times New Roman" pitchFamily="18" charset="0"/>
                <a:cs typeface="Times New Roman" pitchFamily="18" charset="0"/>
              </a:rPr>
              <a:t>Links Tresorie</a:t>
            </a:r>
          </a:p>
          <a:p>
            <a:pPr marL="514350" indent="-514350">
              <a:buFont typeface="+mj-lt"/>
              <a:buAutoNum type="arabicPeriod"/>
              <a:defRPr/>
            </a:pPr>
            <a:r>
              <a:rPr lang="en-US" sz="4000" b="1" dirty="0" smtClean="0">
                <a:effectLst/>
                <a:latin typeface="Times New Roman" pitchFamily="18" charset="0"/>
                <a:cs typeface="Times New Roman" pitchFamily="18" charset="0"/>
              </a:rPr>
              <a:t>Materia Medica Elite</a:t>
            </a:r>
          </a:p>
          <a:p>
            <a:pPr marL="514350" indent="-514350">
              <a:buFont typeface="+mj-lt"/>
              <a:buAutoNum type="arabicPeriod"/>
              <a:defRPr/>
            </a:pPr>
            <a:r>
              <a:rPr lang="en-US" sz="4000" b="1" dirty="0" smtClean="0">
                <a:effectLst/>
                <a:latin typeface="Times New Roman" pitchFamily="18" charset="0"/>
                <a:cs typeface="Times New Roman" pitchFamily="18" charset="0"/>
              </a:rPr>
              <a:t>Materia Medica Live</a:t>
            </a:r>
          </a:p>
          <a:p>
            <a:pPr marL="514350" indent="-514350">
              <a:buFont typeface="Wingdings" pitchFamily="2" charset="2"/>
              <a:buNone/>
              <a:defRPr/>
            </a:pPr>
            <a:r>
              <a:rPr lang="en-US" dirty="0" smtClean="0">
                <a:latin typeface="Times New Roman" pitchFamily="18" charset="0"/>
                <a:cs typeface="Times New Roman" pitchFamily="18" charset="0"/>
              </a:rPr>
              <a:t> </a:t>
            </a:r>
          </a:p>
          <a:p>
            <a:pPr marL="514350" indent="-514350">
              <a:buFont typeface="+mj-lt"/>
              <a:buAutoNum type="arabicPeriod"/>
              <a:defRPr/>
            </a:pPr>
            <a:endParaRPr lang="en-US" dirty="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2808946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marL="514350" indent="-514350">
              <a:buFont typeface="Wingdings" pitchFamily="2" charset="2"/>
              <a:buNone/>
              <a:defRPr/>
            </a:pPr>
            <a:r>
              <a:rPr lang="en-US" sz="3600" b="1" dirty="0" smtClean="0">
                <a:effectLst/>
                <a:latin typeface="Times New Roman" pitchFamily="18" charset="0"/>
                <a:cs typeface="Times New Roman" pitchFamily="18" charset="0"/>
              </a:rPr>
              <a:t>9.		Hompath Organizer</a:t>
            </a:r>
          </a:p>
          <a:p>
            <a:pPr marL="514350" indent="-514350">
              <a:buFont typeface="Wingdings" pitchFamily="2" charset="2"/>
              <a:buNone/>
              <a:defRPr/>
            </a:pPr>
            <a:r>
              <a:rPr lang="en-US" sz="3600" b="1" dirty="0" smtClean="0">
                <a:effectLst/>
                <a:latin typeface="Times New Roman" pitchFamily="18" charset="0"/>
                <a:cs typeface="Times New Roman" pitchFamily="18" charset="0"/>
              </a:rPr>
              <a:t>10.	Case analysis</a:t>
            </a:r>
          </a:p>
          <a:p>
            <a:pPr marL="514350" indent="-514350">
              <a:buFont typeface="Wingdings" pitchFamily="2" charset="2"/>
              <a:buNone/>
              <a:defRPr/>
            </a:pPr>
            <a:r>
              <a:rPr lang="en-US" sz="3600" b="1" dirty="0" smtClean="0">
                <a:effectLst/>
                <a:latin typeface="Times New Roman" pitchFamily="18" charset="0"/>
                <a:cs typeface="Times New Roman" pitchFamily="18" charset="0"/>
              </a:rPr>
              <a:t>11.	Cure 1</a:t>
            </a:r>
          </a:p>
          <a:p>
            <a:pPr marL="514350" indent="-514350">
              <a:buFont typeface="Wingdings" pitchFamily="2" charset="2"/>
              <a:buNone/>
              <a:defRPr/>
            </a:pPr>
            <a:r>
              <a:rPr lang="en-US" sz="3600" b="1" dirty="0" smtClean="0">
                <a:effectLst/>
                <a:latin typeface="Times New Roman" pitchFamily="18" charset="0"/>
                <a:cs typeface="Times New Roman" pitchFamily="18" charset="0"/>
              </a:rPr>
              <a:t>12.	Cure 2</a:t>
            </a:r>
          </a:p>
          <a:p>
            <a:pPr marL="514350" indent="-514350">
              <a:buFont typeface="Wingdings" pitchFamily="2" charset="2"/>
              <a:buNone/>
              <a:defRPr/>
            </a:pPr>
            <a:r>
              <a:rPr lang="en-US" sz="3600" b="1" dirty="0" smtClean="0">
                <a:effectLst/>
                <a:latin typeface="Times New Roman" pitchFamily="18" charset="0"/>
                <a:cs typeface="Times New Roman" pitchFamily="18" charset="0"/>
              </a:rPr>
              <a:t>13.	Cure 3</a:t>
            </a:r>
          </a:p>
          <a:p>
            <a:pPr marL="514350" indent="-514350">
              <a:buFont typeface="Wingdings" pitchFamily="2" charset="2"/>
              <a:buNone/>
              <a:defRPr/>
            </a:pPr>
            <a:r>
              <a:rPr lang="en-US" sz="3600" b="1" dirty="0" smtClean="0">
                <a:effectLst/>
                <a:latin typeface="Times New Roman" pitchFamily="18" charset="0"/>
                <a:cs typeface="Times New Roman" pitchFamily="18" charset="0"/>
              </a:rPr>
              <a:t>14.	Cure 4 - Spiders</a:t>
            </a:r>
          </a:p>
          <a:p>
            <a:pPr marL="514350" indent="-514350">
              <a:buFont typeface="Wingdings" pitchFamily="2" charset="2"/>
              <a:buNone/>
              <a:defRPr/>
            </a:pPr>
            <a:r>
              <a:rPr lang="en-US" sz="3600" b="1" dirty="0" smtClean="0">
                <a:effectLst/>
                <a:latin typeface="Times New Roman" pitchFamily="18" charset="0"/>
                <a:cs typeface="Times New Roman" pitchFamily="18" charset="0"/>
              </a:rPr>
              <a:t>15.	Cure 5</a:t>
            </a:r>
          </a:p>
          <a:p>
            <a:pPr marL="514350" indent="-514350">
              <a:buFont typeface="Wingdings" pitchFamily="2" charset="2"/>
              <a:buNone/>
              <a:defRPr/>
            </a:pPr>
            <a:r>
              <a:rPr lang="en-US" sz="3600" b="1" dirty="0" smtClean="0">
                <a:effectLst/>
                <a:latin typeface="Times New Roman" pitchFamily="18" charset="0"/>
                <a:cs typeface="Times New Roman" pitchFamily="18" charset="0"/>
              </a:rPr>
              <a:t>16.	Miasms</a:t>
            </a:r>
          </a:p>
          <a:p>
            <a:pPr marL="514350" indent="-514350">
              <a:buFont typeface="Wingdings" pitchFamily="2" charset="2"/>
              <a:buNone/>
              <a:defRPr/>
            </a:pPr>
            <a:r>
              <a:rPr lang="en-US" sz="3600" b="1" dirty="0" smtClean="0">
                <a:effectLst/>
                <a:latin typeface="Times New Roman" pitchFamily="18" charset="0"/>
                <a:cs typeface="Times New Roman" pitchFamily="18" charset="0"/>
              </a:rPr>
              <a:t>17.	Homoeopathic Pharmacy</a:t>
            </a:r>
          </a:p>
          <a:p>
            <a:pPr>
              <a:defRPr/>
            </a:pPr>
            <a:endParaRPr lang="en-US" dirty="0">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663653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9144000" cy="685800"/>
          </a:xfrm>
          <a:solidFill>
            <a:srgbClr val="FFC000"/>
          </a:solidFill>
        </p:spPr>
        <p:txBody>
          <a:bodyPr>
            <a:normAutofit fontScale="90000"/>
          </a:bodyPr>
          <a:lstStyle/>
          <a:p>
            <a:r>
              <a:rPr lang="en-US" sz="4800" b="1" dirty="0" smtClean="0">
                <a:solidFill>
                  <a:schemeClr val="bg1"/>
                </a:solidFill>
                <a:effectLst/>
                <a:latin typeface="Times New Roman" pitchFamily="18" charset="0"/>
                <a:cs typeface="Times New Roman" pitchFamily="18" charset="0"/>
              </a:rPr>
              <a:t>REPERTORIES</a:t>
            </a:r>
            <a:endParaRPr lang="en-US" b="1" dirty="0" smtClean="0">
              <a:solidFill>
                <a:schemeClr val="bg1"/>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9144000" cy="6172200"/>
          </a:xfrm>
        </p:spPr>
        <p:txBody>
          <a:bodyPr/>
          <a:lstStyle/>
          <a:p>
            <a:pPr marL="457200" indent="-457200">
              <a:buFont typeface="+mj-lt"/>
              <a:buAutoNum type="arabicPeriod"/>
              <a:defRPr/>
            </a:pPr>
            <a:r>
              <a:rPr lang="en-US" sz="2400" b="1" dirty="0" smtClean="0">
                <a:effectLst/>
                <a:latin typeface="Times New Roman" pitchFamily="18" charset="0"/>
                <a:cs typeface="Times New Roman" pitchFamily="18" charset="0"/>
              </a:rPr>
              <a:t>Complete repertory </a:t>
            </a:r>
          </a:p>
          <a:p>
            <a:pPr marL="457200" indent="-457200">
              <a:buFont typeface="+mj-lt"/>
              <a:buAutoNum type="arabicPeriod"/>
              <a:defRPr/>
            </a:pPr>
            <a:r>
              <a:rPr lang="en-US" sz="2400" b="1" dirty="0" smtClean="0">
                <a:effectLst/>
                <a:latin typeface="Times New Roman" pitchFamily="18" charset="0"/>
                <a:cs typeface="Times New Roman" pitchFamily="18" charset="0"/>
              </a:rPr>
              <a:t>Kent’s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Allen</a:t>
            </a:r>
          </a:p>
          <a:p>
            <a:pPr marL="457200" indent="-457200">
              <a:buFont typeface="+mj-lt"/>
              <a:buAutoNum type="arabicPeriod"/>
              <a:defRPr/>
            </a:pPr>
            <a:r>
              <a:rPr lang="en-US" sz="2400" b="1" dirty="0" smtClean="0">
                <a:effectLst/>
                <a:latin typeface="Times New Roman" pitchFamily="18" charset="0"/>
                <a:cs typeface="Times New Roman" pitchFamily="18" charset="0"/>
              </a:rPr>
              <a:t>Boenninghausen (BBCR)</a:t>
            </a:r>
          </a:p>
          <a:p>
            <a:pPr marL="457200" indent="-457200">
              <a:buFont typeface="+mj-lt"/>
              <a:buAutoNum type="arabicPeriod"/>
              <a:defRPr/>
            </a:pPr>
            <a:r>
              <a:rPr lang="en-US" sz="2400" b="1" dirty="0" smtClean="0">
                <a:effectLst/>
                <a:latin typeface="Times New Roman" pitchFamily="18" charset="0"/>
                <a:cs typeface="Times New Roman" pitchFamily="18" charset="0"/>
              </a:rPr>
              <a:t>Boericke’s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Boger (Boger Synoptic Key)</a:t>
            </a:r>
          </a:p>
          <a:p>
            <a:pPr marL="457200" indent="-457200">
              <a:buFont typeface="+mj-lt"/>
              <a:buAutoNum type="arabicPeriod"/>
              <a:defRPr/>
            </a:pPr>
            <a:r>
              <a:rPr lang="en-US" sz="2400" b="1" dirty="0" smtClean="0">
                <a:effectLst/>
                <a:latin typeface="Times New Roman" pitchFamily="18" charset="0"/>
                <a:cs typeface="Times New Roman" pitchFamily="18" charset="0"/>
              </a:rPr>
              <a:t>Clarke’s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Fever</a:t>
            </a:r>
          </a:p>
          <a:p>
            <a:pPr marL="457200" indent="-457200">
              <a:buFont typeface="+mj-lt"/>
              <a:buAutoNum type="arabicPeriod"/>
              <a:defRPr/>
            </a:pPr>
            <a:r>
              <a:rPr lang="en-US" sz="2400" b="1" dirty="0" smtClean="0">
                <a:effectLst/>
                <a:latin typeface="Times New Roman" pitchFamily="18" charset="0"/>
                <a:cs typeface="Times New Roman" pitchFamily="18" charset="0"/>
              </a:rPr>
              <a:t>Gentry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Knerr’s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Lippe’s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Phatak’s Repertory</a:t>
            </a:r>
          </a:p>
          <a:p>
            <a:pPr marL="457200" indent="-457200">
              <a:buFont typeface="+mj-lt"/>
              <a:buAutoNum type="arabicPeriod"/>
              <a:defRPr/>
            </a:pPr>
            <a:r>
              <a:rPr lang="en-US" sz="2400" b="1" dirty="0" smtClean="0">
                <a:effectLst/>
                <a:latin typeface="Times New Roman" pitchFamily="18" charset="0"/>
                <a:cs typeface="Times New Roman" pitchFamily="18" charset="0"/>
              </a:rPr>
              <a:t>Robert’s Repertory</a:t>
            </a:r>
          </a:p>
          <a:p>
            <a:pPr>
              <a:buFont typeface="Wingdings" pitchFamily="2" charset="2"/>
              <a:buNone/>
              <a:defRPr/>
            </a:pPr>
            <a:endParaRPr lang="en-US" dirty="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30603840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0" y="0"/>
            <a:ext cx="9144000" cy="6858000"/>
          </a:xfrm>
        </p:spPr>
        <p:txBody>
          <a:bodyPr/>
          <a:lstStyle/>
          <a:p>
            <a:pPr>
              <a:buFont typeface="Wingdings" pitchFamily="2" charset="2"/>
              <a:buNone/>
            </a:pPr>
            <a:r>
              <a:rPr lang="en-US" sz="2400" dirty="0" smtClean="0">
                <a:effectLst/>
                <a:latin typeface="Times New Roman" pitchFamily="18" charset="0"/>
                <a:cs typeface="Times New Roman" pitchFamily="18" charset="0"/>
              </a:rPr>
              <a:t>14.   </a:t>
            </a:r>
            <a:r>
              <a:rPr lang="en-US" sz="2400" b="1" dirty="0" smtClean="0">
                <a:effectLst/>
                <a:latin typeface="Times New Roman" pitchFamily="18" charset="0"/>
                <a:cs typeface="Times New Roman" pitchFamily="18" charset="0"/>
              </a:rPr>
              <a:t>Special</a:t>
            </a:r>
            <a:r>
              <a:rPr lang="en-US" sz="2400" dirty="0" smtClean="0">
                <a:effectLst/>
                <a:latin typeface="Times New Roman" pitchFamily="18" charset="0"/>
                <a:cs typeface="Times New Roman" pitchFamily="18" charset="0"/>
              </a:rPr>
              <a:t> </a:t>
            </a:r>
          </a:p>
          <a:p>
            <a:pPr marL="914400" lvl="1" indent="-457200">
              <a:buFont typeface="Wingdings" pitchFamily="2" charset="2"/>
              <a:buNone/>
            </a:pPr>
            <a:r>
              <a:rPr lang="en-US" sz="2000" b="1" dirty="0" smtClean="0">
                <a:effectLst/>
                <a:latin typeface="Times New Roman" pitchFamily="18" charset="0"/>
                <a:cs typeface="Times New Roman" pitchFamily="18" charset="0"/>
              </a:rPr>
              <a:t>A.	Asthma</a:t>
            </a:r>
          </a:p>
          <a:p>
            <a:pPr marL="914400" lvl="1" indent="-457200">
              <a:buFont typeface="Wingdings" pitchFamily="2" charset="2"/>
              <a:buNone/>
            </a:pPr>
            <a:r>
              <a:rPr lang="en-US" sz="2000" b="1" dirty="0" smtClean="0">
                <a:effectLst/>
                <a:latin typeface="Times New Roman" pitchFamily="18" charset="0"/>
                <a:cs typeface="Times New Roman" pitchFamily="18" charset="0"/>
              </a:rPr>
              <a:t>B	Bach Flower</a:t>
            </a:r>
          </a:p>
          <a:p>
            <a:pPr marL="914400" lvl="1" indent="-457200">
              <a:buFont typeface="Wingdings" pitchFamily="2" charset="2"/>
              <a:buNone/>
            </a:pPr>
            <a:r>
              <a:rPr lang="en-US" sz="2000" b="1" dirty="0" smtClean="0">
                <a:effectLst/>
                <a:latin typeface="Times New Roman" pitchFamily="18" charset="0"/>
                <a:cs typeface="Times New Roman" pitchFamily="18" charset="0"/>
              </a:rPr>
              <a:t>C.	Bio chemic</a:t>
            </a:r>
          </a:p>
          <a:p>
            <a:pPr marL="914400" lvl="1" indent="-457200">
              <a:buFont typeface="Wingdings" pitchFamily="2" charset="2"/>
              <a:buNone/>
            </a:pPr>
            <a:r>
              <a:rPr lang="en-US" sz="2000" b="1" dirty="0" smtClean="0">
                <a:effectLst/>
                <a:latin typeface="Times New Roman" pitchFamily="18" charset="0"/>
                <a:cs typeface="Times New Roman" pitchFamily="18" charset="0"/>
              </a:rPr>
              <a:t>D.	Constipation</a:t>
            </a:r>
          </a:p>
          <a:p>
            <a:pPr marL="914400" lvl="1" indent="-457200">
              <a:buFont typeface="Wingdings" pitchFamily="2" charset="2"/>
              <a:buNone/>
            </a:pPr>
            <a:r>
              <a:rPr lang="en-US" sz="2000" b="1" dirty="0" smtClean="0">
                <a:effectLst/>
                <a:latin typeface="Times New Roman" pitchFamily="18" charset="0"/>
                <a:cs typeface="Times New Roman" pitchFamily="18" charset="0"/>
              </a:rPr>
              <a:t>E.	Dentition</a:t>
            </a:r>
          </a:p>
          <a:p>
            <a:pPr marL="914400" lvl="1" indent="-457200">
              <a:buFont typeface="Wingdings" pitchFamily="2" charset="2"/>
              <a:buNone/>
            </a:pPr>
            <a:r>
              <a:rPr lang="en-US" sz="2000" b="1" dirty="0" smtClean="0">
                <a:effectLst/>
                <a:latin typeface="Times New Roman" pitchFamily="18" charset="0"/>
                <a:cs typeface="Times New Roman" pitchFamily="18" charset="0"/>
              </a:rPr>
              <a:t>F.	</a:t>
            </a:r>
            <a:r>
              <a:rPr lang="en-US" sz="2000" b="1" dirty="0" err="1" smtClean="0">
                <a:effectLst/>
                <a:latin typeface="Times New Roman" pitchFamily="18" charset="0"/>
                <a:cs typeface="Times New Roman" pitchFamily="18" charset="0"/>
              </a:rPr>
              <a:t>Diarrhoea</a:t>
            </a:r>
            <a:endParaRPr lang="en-US" sz="2000" b="1" dirty="0" smtClean="0">
              <a:effectLst/>
              <a:latin typeface="Times New Roman" pitchFamily="18" charset="0"/>
              <a:cs typeface="Times New Roman" pitchFamily="18" charset="0"/>
            </a:endParaRPr>
          </a:p>
          <a:p>
            <a:pPr marL="914400" lvl="1" indent="-457200">
              <a:buFont typeface="Wingdings" pitchFamily="2" charset="2"/>
              <a:buNone/>
            </a:pPr>
            <a:r>
              <a:rPr lang="en-US" sz="2000" b="1" dirty="0" smtClean="0">
                <a:effectLst/>
                <a:latin typeface="Times New Roman" pitchFamily="18" charset="0"/>
                <a:cs typeface="Times New Roman" pitchFamily="18" charset="0"/>
              </a:rPr>
              <a:t>G.	Eye</a:t>
            </a:r>
          </a:p>
          <a:p>
            <a:pPr marL="914400" lvl="1" indent="-457200">
              <a:buFont typeface="Wingdings" pitchFamily="2" charset="2"/>
              <a:buNone/>
            </a:pPr>
            <a:r>
              <a:rPr lang="en-US" sz="2000" b="1" dirty="0" smtClean="0">
                <a:effectLst/>
                <a:latin typeface="Times New Roman" pitchFamily="18" charset="0"/>
                <a:cs typeface="Times New Roman" pitchFamily="18" charset="0"/>
              </a:rPr>
              <a:t>H.	Nail</a:t>
            </a:r>
          </a:p>
          <a:p>
            <a:pPr marL="914400" lvl="1" indent="-457200">
              <a:buFont typeface="Wingdings" pitchFamily="2" charset="2"/>
              <a:buNone/>
            </a:pPr>
            <a:r>
              <a:rPr lang="en-US" sz="2000" b="1" dirty="0" smtClean="0">
                <a:effectLst/>
                <a:latin typeface="Times New Roman" pitchFamily="18" charset="0"/>
                <a:cs typeface="Times New Roman" pitchFamily="18" charset="0"/>
              </a:rPr>
              <a:t>I.	Obesity</a:t>
            </a:r>
          </a:p>
          <a:p>
            <a:pPr marL="914400" lvl="1" indent="-457200">
              <a:buFont typeface="Wingdings" pitchFamily="2" charset="2"/>
              <a:buNone/>
            </a:pPr>
            <a:r>
              <a:rPr lang="en-US" sz="2000" b="1" dirty="0" smtClean="0">
                <a:effectLst/>
                <a:latin typeface="Times New Roman" pitchFamily="18" charset="0"/>
                <a:cs typeface="Times New Roman" pitchFamily="18" charset="0"/>
              </a:rPr>
              <a:t>J.	Piles</a:t>
            </a:r>
          </a:p>
          <a:p>
            <a:pPr marL="914400" lvl="1" indent="-457200">
              <a:buFont typeface="Wingdings" pitchFamily="2" charset="2"/>
              <a:buNone/>
            </a:pPr>
            <a:r>
              <a:rPr lang="en-US" sz="2000" b="1" dirty="0" smtClean="0">
                <a:effectLst/>
                <a:latin typeface="Times New Roman" pitchFamily="18" charset="0"/>
                <a:cs typeface="Times New Roman" pitchFamily="18" charset="0"/>
              </a:rPr>
              <a:t>K.	Pneumonia</a:t>
            </a:r>
          </a:p>
          <a:p>
            <a:pPr marL="914400" lvl="1" indent="-457200">
              <a:buFont typeface="Wingdings" pitchFamily="2" charset="2"/>
              <a:buNone/>
            </a:pPr>
            <a:r>
              <a:rPr lang="en-US" sz="2000" b="1" dirty="0" smtClean="0">
                <a:effectLst/>
                <a:latin typeface="Times New Roman" pitchFamily="18" charset="0"/>
                <a:cs typeface="Times New Roman" pitchFamily="18" charset="0"/>
              </a:rPr>
              <a:t>L.	Spasms</a:t>
            </a:r>
          </a:p>
          <a:p>
            <a:pPr marL="914400" lvl="1" indent="-457200">
              <a:buFont typeface="Wingdings" pitchFamily="2" charset="2"/>
              <a:buNone/>
            </a:pPr>
            <a:r>
              <a:rPr lang="en-US" sz="2000" b="1" dirty="0" smtClean="0">
                <a:effectLst/>
                <a:latin typeface="Times New Roman" pitchFamily="18" charset="0"/>
                <a:cs typeface="Times New Roman" pitchFamily="18" charset="0"/>
              </a:rPr>
              <a:t>M.	Suppression</a:t>
            </a:r>
          </a:p>
          <a:p>
            <a:pPr marL="914400" lvl="1" indent="-457200">
              <a:buFont typeface="Wingdings" pitchFamily="2" charset="2"/>
              <a:buNone/>
            </a:pPr>
            <a:r>
              <a:rPr lang="en-US" sz="2000" b="1" dirty="0" smtClean="0">
                <a:effectLst/>
                <a:latin typeface="Times New Roman" pitchFamily="18" charset="0"/>
                <a:cs typeface="Times New Roman" pitchFamily="18" charset="0"/>
              </a:rPr>
              <a:t>N.	Vaccination </a:t>
            </a:r>
          </a:p>
          <a:p>
            <a:pPr>
              <a:buFont typeface="Wingdings" pitchFamily="2" charset="2"/>
              <a:buNone/>
            </a:pPr>
            <a:r>
              <a:rPr lang="en-US" sz="2400" b="1" dirty="0" smtClean="0">
                <a:effectLst/>
                <a:latin typeface="Times New Roman" pitchFamily="18" charset="0"/>
                <a:cs typeface="Times New Roman" pitchFamily="18" charset="0"/>
              </a:rPr>
              <a:t>15.	Therap</a:t>
            </a:r>
            <a:r>
              <a:rPr lang="en-US" sz="2400" b="1" dirty="0" smtClean="0">
                <a:latin typeface="Times New Roman" pitchFamily="18" charset="0"/>
                <a:cs typeface="Times New Roman" pitchFamily="18" charset="0"/>
              </a:rPr>
              <a:t>eutic pocket book</a:t>
            </a:r>
            <a:r>
              <a:rPr lang="en-US" sz="2400" b="1" dirty="0" smtClean="0">
                <a:effectLst/>
                <a:latin typeface="Times New Roman" pitchFamily="18" charset="0"/>
                <a:cs typeface="Times New Roman" pitchFamily="18" charset="0"/>
              </a:rPr>
              <a:t>(BTPB)</a:t>
            </a:r>
          </a:p>
          <a:p>
            <a:pPr>
              <a:buFont typeface="Wingdings" pitchFamily="2" charset="2"/>
              <a:buNone/>
            </a:pPr>
            <a:r>
              <a:rPr lang="en-US" sz="2400" b="1" dirty="0" smtClean="0">
                <a:effectLst/>
                <a:latin typeface="Times New Roman" pitchFamily="18" charset="0"/>
                <a:cs typeface="Times New Roman" pitchFamily="18" charset="0"/>
              </a:rPr>
              <a:t>16.	Ward’s Repertory</a:t>
            </a:r>
          </a:p>
          <a:p>
            <a:pPr>
              <a:buFont typeface="Wingdings" pitchFamily="2" charset="2"/>
              <a:buNone/>
            </a:pPr>
            <a:endParaRPr lang="en-US" sz="2400" b="1"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dirty="0" smtClean="0">
                <a:solidFill>
                  <a:prstClr val="black">
                    <a:tint val="75000"/>
                  </a:prstClr>
                </a:solidFill>
              </a:rPr>
              <a:t>SARADA KRISHNA HOMOEOPATHIC MEDICAL COLLEGE,DEPT. OF REPERTORY</a:t>
            </a:r>
            <a:endParaRPr lang="en-US" dirty="0">
              <a:solidFill>
                <a:prstClr val="black">
                  <a:tint val="75000"/>
                </a:prstClr>
              </a:solidFill>
            </a:endParaRPr>
          </a:p>
        </p:txBody>
      </p:sp>
    </p:spTree>
    <p:extLst>
      <p:ext uri="{BB962C8B-B14F-4D97-AF65-F5344CB8AC3E}">
        <p14:creationId xmlns:p14="http://schemas.microsoft.com/office/powerpoint/2010/main" val="420338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BOOKS</a:t>
            </a:r>
          </a:p>
        </p:txBody>
      </p:sp>
      <p:sp>
        <p:nvSpPr>
          <p:cNvPr id="29699" name="Content Placeholder 2"/>
          <p:cNvSpPr>
            <a:spLocks noGrp="1"/>
          </p:cNvSpPr>
          <p:nvPr>
            <p:ph idx="1"/>
          </p:nvPr>
        </p:nvSpPr>
        <p:spPr>
          <a:xfrm>
            <a:off x="0" y="685800"/>
            <a:ext cx="9144000" cy="6172200"/>
          </a:xfrm>
        </p:spPr>
        <p:txBody>
          <a:bodyPr/>
          <a:lstStyle/>
          <a:p>
            <a:pPr algn="just">
              <a:buFont typeface="Wingdings" pitchFamily="2" charset="2"/>
              <a:buNone/>
            </a:pPr>
            <a:r>
              <a:rPr lang="en-US" b="1" dirty="0" smtClean="0">
                <a:effectLst/>
                <a:latin typeface="Times New Roman" pitchFamily="18" charset="0"/>
                <a:cs typeface="Times New Roman" pitchFamily="18" charset="0"/>
              </a:rPr>
              <a:t>		</a:t>
            </a:r>
          </a:p>
          <a:p>
            <a:pPr algn="just">
              <a:buFont typeface="Wingdings" pitchFamily="2" charset="2"/>
              <a:buNone/>
            </a:pPr>
            <a:endParaRPr lang="en-US" b="1" dirty="0" smtClean="0">
              <a:latin typeface="Times New Roman" pitchFamily="18" charset="0"/>
              <a:cs typeface="Times New Roman" pitchFamily="18" charset="0"/>
            </a:endParaRPr>
          </a:p>
          <a:p>
            <a:pPr algn="just">
              <a:buFont typeface="Wingdings" pitchFamily="2" charset="2"/>
              <a:buNone/>
            </a:pPr>
            <a:r>
              <a:rPr lang="en-US" b="1" dirty="0" smtClean="0">
                <a:effectLst/>
                <a:latin typeface="Times New Roman" pitchFamily="18" charset="0"/>
                <a:cs typeface="Times New Roman" pitchFamily="18" charset="0"/>
              </a:rPr>
              <a:t>		More than 300 books on Materia Medica, Philosophy, Therapeutics, Pharmacy, Regional Therapeutics etc. covering a wide range of homoeopathic subjects spread across 1-</a:t>
            </a:r>
            <a:r>
              <a:rPr lang="en-US" b="1" dirty="0" err="1" smtClean="0">
                <a:effectLst/>
                <a:latin typeface="Times New Roman" pitchFamily="18" charset="0"/>
                <a:cs typeface="Times New Roman" pitchFamily="18" charset="0"/>
              </a:rPr>
              <a:t>lakh</a:t>
            </a:r>
            <a:r>
              <a:rPr lang="en-US" b="1" dirty="0" smtClean="0">
                <a:effectLst/>
                <a:latin typeface="Times New Roman" pitchFamily="18" charset="0"/>
                <a:cs typeface="Times New Roman" pitchFamily="18" charset="0"/>
              </a:rPr>
              <a:t> pages (1,00,000 pages). </a:t>
            </a:r>
          </a:p>
          <a:p>
            <a:pPr>
              <a:buFont typeface="Wingdings" pitchFamily="2" charset="2"/>
              <a:buNone/>
            </a:pPr>
            <a:endParaRPr lang="en-US"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097105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CLASSIC</a:t>
            </a:r>
          </a:p>
        </p:txBody>
      </p:sp>
      <p:sp>
        <p:nvSpPr>
          <p:cNvPr id="30723" name="Content Placeholder 2"/>
          <p:cNvSpPr>
            <a:spLocks noGrp="1"/>
          </p:cNvSpPr>
          <p:nvPr>
            <p:ph idx="1"/>
          </p:nvPr>
        </p:nvSpPr>
        <p:spPr>
          <a:xfrm>
            <a:off x="0" y="685800"/>
            <a:ext cx="9144000" cy="6172200"/>
          </a:xfrm>
        </p:spPr>
        <p:txBody>
          <a:bodyPr/>
          <a:lstStyle/>
          <a:p>
            <a:pPr algn="just"/>
            <a:r>
              <a:rPr lang="en-US" sz="2400" b="1" dirty="0" smtClean="0">
                <a:effectLst/>
                <a:latin typeface="Times New Roman" pitchFamily="18" charset="0"/>
                <a:cs typeface="Times New Roman" pitchFamily="18" charset="0"/>
              </a:rPr>
              <a:t>Patient – </a:t>
            </a:r>
            <a:r>
              <a:rPr lang="en-US" sz="1600" b="1" dirty="0" smtClean="0">
                <a:effectLst/>
                <a:latin typeface="Times New Roman" pitchFamily="18" charset="0"/>
                <a:cs typeface="Times New Roman" pitchFamily="18" charset="0"/>
              </a:rPr>
              <a:t>Previous Patients, new patient, select patient, select physician, speed case</a:t>
            </a:r>
            <a:endParaRPr lang="en-US" sz="2400" b="1" dirty="0" smtClean="0">
              <a:effectLst/>
              <a:latin typeface="Times New Roman" pitchFamily="18" charset="0"/>
              <a:cs typeface="Times New Roman" pitchFamily="18" charset="0"/>
            </a:endParaRPr>
          </a:p>
          <a:p>
            <a:pPr algn="just"/>
            <a:r>
              <a:rPr lang="en-US" sz="2400" b="1" dirty="0" smtClean="0">
                <a:effectLst/>
                <a:latin typeface="Times New Roman" pitchFamily="18" charset="0"/>
                <a:cs typeface="Times New Roman" pitchFamily="18" charset="0"/>
              </a:rPr>
              <a:t>Repertory</a:t>
            </a:r>
            <a:r>
              <a:rPr lang="en-US" sz="1600" b="1" dirty="0" smtClean="0">
                <a:effectLst/>
                <a:latin typeface="Times New Roman" pitchFamily="18" charset="0"/>
                <a:cs typeface="Times New Roman" pitchFamily="18" charset="0"/>
              </a:rPr>
              <a:t> -  Rubric selection, quick repertory </a:t>
            </a:r>
            <a:endParaRPr lang="en-US" sz="2400" b="1" dirty="0" smtClean="0">
              <a:effectLst/>
              <a:latin typeface="Times New Roman" pitchFamily="18" charset="0"/>
              <a:cs typeface="Times New Roman" pitchFamily="18" charset="0"/>
            </a:endParaRPr>
          </a:p>
          <a:p>
            <a:pPr algn="just"/>
            <a:r>
              <a:rPr lang="en-US" sz="2400" b="1" dirty="0" smtClean="0">
                <a:effectLst/>
                <a:latin typeface="Times New Roman" pitchFamily="18" charset="0"/>
                <a:cs typeface="Times New Roman" pitchFamily="18" charset="0"/>
              </a:rPr>
              <a:t>Search – </a:t>
            </a:r>
            <a:r>
              <a:rPr lang="en-US" sz="1600" b="1" dirty="0" smtClean="0">
                <a:effectLst/>
                <a:latin typeface="Times New Roman" pitchFamily="18" charset="0"/>
                <a:cs typeface="Times New Roman" pitchFamily="18" charset="0"/>
              </a:rPr>
              <a:t>Repertory, Intelligent word search, quick search</a:t>
            </a:r>
          </a:p>
          <a:p>
            <a:pPr algn="just"/>
            <a:r>
              <a:rPr lang="en-US" sz="2400" b="1" dirty="0" smtClean="0">
                <a:effectLst/>
                <a:latin typeface="Times New Roman" pitchFamily="18" charset="0"/>
                <a:cs typeface="Times New Roman" pitchFamily="18" charset="0"/>
              </a:rPr>
              <a:t>Extract –</a:t>
            </a:r>
            <a:r>
              <a:rPr lang="en-US" sz="1600" b="1" dirty="0" smtClean="0">
                <a:effectLst/>
                <a:latin typeface="Times New Roman" pitchFamily="18" charset="0"/>
                <a:cs typeface="Times New Roman" pitchFamily="18" charset="0"/>
              </a:rPr>
              <a:t> Convert rep to MM, Group Symptoms</a:t>
            </a:r>
          </a:p>
          <a:p>
            <a:pPr algn="just"/>
            <a:r>
              <a:rPr lang="en-US" sz="2400" b="1" dirty="0" smtClean="0">
                <a:effectLst/>
                <a:latin typeface="Times New Roman" pitchFamily="18" charset="0"/>
                <a:cs typeface="Times New Roman" pitchFamily="18" charset="0"/>
              </a:rPr>
              <a:t>My Repertory – </a:t>
            </a:r>
            <a:r>
              <a:rPr lang="en-US" sz="1800" b="1" dirty="0" smtClean="0">
                <a:effectLst/>
                <a:latin typeface="Times New Roman" pitchFamily="18" charset="0"/>
                <a:cs typeface="Times New Roman" pitchFamily="18" charset="0"/>
              </a:rPr>
              <a:t>User Rep, Mat Med Repertory</a:t>
            </a:r>
            <a:endParaRPr lang="en-US" sz="2400" b="1" dirty="0" smtClean="0">
              <a:effectLst/>
              <a:latin typeface="Times New Roman" pitchFamily="18" charset="0"/>
              <a:cs typeface="Times New Roman" pitchFamily="18" charset="0"/>
            </a:endParaRPr>
          </a:p>
          <a:p>
            <a:pPr algn="just"/>
            <a:r>
              <a:rPr lang="en-US" sz="2400" b="1" dirty="0" smtClean="0">
                <a:effectLst/>
                <a:latin typeface="Times New Roman" pitchFamily="18" charset="0"/>
                <a:cs typeface="Times New Roman" pitchFamily="18" charset="0"/>
              </a:rPr>
              <a:t>Mat Med – O</a:t>
            </a:r>
            <a:r>
              <a:rPr lang="en-US" sz="1800" b="1" dirty="0" smtClean="0">
                <a:effectLst/>
                <a:latin typeface="Times New Roman" pitchFamily="18" charset="0"/>
                <a:cs typeface="Times New Roman" pitchFamily="18" charset="0"/>
              </a:rPr>
              <a:t>pen MM, Search MM, My favorite remedies</a:t>
            </a:r>
          </a:p>
          <a:p>
            <a:pPr algn="just"/>
            <a:r>
              <a:rPr lang="en-US" sz="2400" b="1" dirty="0" smtClean="0">
                <a:effectLst/>
                <a:latin typeface="Times New Roman" pitchFamily="18" charset="0"/>
                <a:cs typeface="Times New Roman" pitchFamily="18" charset="0"/>
              </a:rPr>
              <a:t>Edit - </a:t>
            </a:r>
          </a:p>
          <a:p>
            <a:pPr algn="just"/>
            <a:r>
              <a:rPr lang="en-US" sz="2400" b="1" dirty="0" smtClean="0">
                <a:effectLst/>
                <a:latin typeface="Times New Roman" pitchFamily="18" charset="0"/>
                <a:cs typeface="Times New Roman" pitchFamily="18" charset="0"/>
              </a:rPr>
              <a:t>View -</a:t>
            </a:r>
          </a:p>
          <a:p>
            <a:pPr algn="just"/>
            <a:r>
              <a:rPr lang="en-US" sz="2400" b="1" dirty="0" smtClean="0">
                <a:effectLst/>
                <a:latin typeface="Times New Roman" pitchFamily="18" charset="0"/>
                <a:cs typeface="Times New Roman" pitchFamily="18" charset="0"/>
              </a:rPr>
              <a:t>Utilities - </a:t>
            </a:r>
            <a:r>
              <a:rPr lang="en-US" sz="1800" b="1" dirty="0" smtClean="0">
                <a:effectLst/>
                <a:latin typeface="Times New Roman" pitchFamily="18" charset="0"/>
                <a:cs typeface="Times New Roman" pitchFamily="18" charset="0"/>
              </a:rPr>
              <a:t>Rep Tot, Remedy list, Remedy Editor, similimum, pack n go, send feedback, Text to voice </a:t>
            </a:r>
          </a:p>
          <a:p>
            <a:pPr algn="just"/>
            <a:r>
              <a:rPr lang="en-US" sz="2400" b="1" dirty="0" smtClean="0">
                <a:effectLst/>
                <a:latin typeface="Times New Roman" pitchFamily="18" charset="0"/>
                <a:cs typeface="Times New Roman" pitchFamily="18" charset="0"/>
              </a:rPr>
              <a:t>M.D. info – </a:t>
            </a:r>
            <a:r>
              <a:rPr lang="en-US" sz="1800" b="1" dirty="0" smtClean="0">
                <a:effectLst/>
                <a:latin typeface="Times New Roman" pitchFamily="18" charset="0"/>
                <a:cs typeface="Times New Roman" pitchFamily="18" charset="0"/>
              </a:rPr>
              <a:t>Colleges, topics, syllabus</a:t>
            </a:r>
            <a:endParaRPr lang="en-US" sz="2400" b="1" dirty="0" smtClean="0">
              <a:effectLst/>
              <a:latin typeface="Times New Roman" pitchFamily="18" charset="0"/>
              <a:cs typeface="Times New Roman" pitchFamily="18" charset="0"/>
            </a:endParaRPr>
          </a:p>
          <a:p>
            <a:pPr algn="just"/>
            <a:r>
              <a:rPr lang="en-US" sz="2400" b="1" dirty="0" err="1" smtClean="0">
                <a:effectLst/>
                <a:latin typeface="Times New Roman" pitchFamily="18" charset="0"/>
                <a:cs typeface="Times New Roman" pitchFamily="18" charset="0"/>
              </a:rPr>
              <a:t>Hompath</a:t>
            </a:r>
            <a:r>
              <a:rPr lang="en-US" sz="2400" b="1" dirty="0" smtClean="0">
                <a:effectLst/>
                <a:latin typeface="Times New Roman" pitchFamily="18" charset="0"/>
                <a:cs typeface="Times New Roman" pitchFamily="18" charset="0"/>
              </a:rPr>
              <a:t> Family – </a:t>
            </a:r>
            <a:r>
              <a:rPr lang="en-US" sz="1800" b="1" dirty="0" smtClean="0">
                <a:effectLst/>
                <a:latin typeface="Times New Roman" pitchFamily="18" charset="0"/>
                <a:cs typeface="Times New Roman" pitchFamily="18" charset="0"/>
              </a:rPr>
              <a:t>Archives, PMS, </a:t>
            </a:r>
            <a:r>
              <a:rPr lang="en-US" sz="1800" b="1" dirty="0" err="1" smtClean="0">
                <a:effectLst/>
                <a:latin typeface="Times New Roman" pitchFamily="18" charset="0"/>
                <a:cs typeface="Times New Roman" pitchFamily="18" charset="0"/>
              </a:rPr>
              <a:t>Homutil</a:t>
            </a:r>
            <a:r>
              <a:rPr lang="en-US" sz="1800" b="1" dirty="0" smtClean="0">
                <a:effectLst/>
                <a:latin typeface="Times New Roman" pitchFamily="18" charset="0"/>
                <a:cs typeface="Times New Roman" pitchFamily="18" charset="0"/>
              </a:rPr>
              <a:t>, Case analysis, </a:t>
            </a:r>
            <a:r>
              <a:rPr lang="en-US" sz="1800" b="1" dirty="0" err="1" smtClean="0">
                <a:effectLst/>
                <a:latin typeface="Times New Roman" pitchFamily="18" charset="0"/>
                <a:cs typeface="Times New Roman" pitchFamily="18" charset="0"/>
              </a:rPr>
              <a:t>Tresorie</a:t>
            </a:r>
            <a:r>
              <a:rPr lang="en-US" sz="1800" b="1" dirty="0" smtClean="0">
                <a:effectLst/>
                <a:latin typeface="Times New Roman" pitchFamily="18" charset="0"/>
                <a:cs typeface="Times New Roman" pitchFamily="18" charset="0"/>
              </a:rPr>
              <a:t>, Links </a:t>
            </a:r>
            <a:r>
              <a:rPr lang="en-US" sz="1800" b="1" dirty="0" err="1" smtClean="0">
                <a:effectLst/>
                <a:latin typeface="Times New Roman" pitchFamily="18" charset="0"/>
                <a:cs typeface="Times New Roman" pitchFamily="18" charset="0"/>
              </a:rPr>
              <a:t>Tresorie</a:t>
            </a:r>
            <a:endParaRPr lang="en-US" sz="1800" b="1"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123276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ARCHIVES</a:t>
            </a:r>
          </a:p>
        </p:txBody>
      </p:sp>
      <p:sp>
        <p:nvSpPr>
          <p:cNvPr id="31747" name="Content Placeholder 2"/>
          <p:cNvSpPr>
            <a:spLocks noGrp="1"/>
          </p:cNvSpPr>
          <p:nvPr>
            <p:ph idx="1"/>
          </p:nvPr>
        </p:nvSpPr>
        <p:spPr>
          <a:xfrm>
            <a:off x="0" y="685800"/>
            <a:ext cx="9144000" cy="6172200"/>
          </a:xfrm>
        </p:spPr>
        <p:txBody>
          <a:bodyPr/>
          <a:lstStyle/>
          <a:p>
            <a:pPr algn="just">
              <a:buFont typeface="Wingdings" pitchFamily="2" charset="2"/>
              <a:buNone/>
            </a:pPr>
            <a:r>
              <a:rPr lang="en-US" b="1" dirty="0" smtClean="0">
                <a:effectLst/>
                <a:latin typeface="Times New Roman" pitchFamily="18" charset="0"/>
                <a:cs typeface="Times New Roman" pitchFamily="18" charset="0"/>
              </a:rPr>
              <a:t>	This is a large library.  You can search as well as read any  remedy, topics, read any authored books.  It contains </a:t>
            </a:r>
          </a:p>
          <a:p>
            <a:pPr algn="just"/>
            <a:r>
              <a:rPr lang="en-US" b="1" dirty="0" smtClean="0">
                <a:effectLst/>
                <a:latin typeface="Times New Roman" pitchFamily="18" charset="0"/>
                <a:cs typeface="Times New Roman" pitchFamily="18" charset="0"/>
              </a:rPr>
              <a:t>Materia Medica</a:t>
            </a:r>
          </a:p>
          <a:p>
            <a:pPr algn="just"/>
            <a:r>
              <a:rPr lang="en-US" b="1" dirty="0" smtClean="0">
                <a:effectLst/>
                <a:latin typeface="Times New Roman" pitchFamily="18" charset="0"/>
                <a:cs typeface="Times New Roman" pitchFamily="18" charset="0"/>
              </a:rPr>
              <a:t>Philosophy</a:t>
            </a:r>
          </a:p>
          <a:p>
            <a:pPr algn="just"/>
            <a:r>
              <a:rPr lang="en-US" b="1" dirty="0" smtClean="0">
                <a:effectLst/>
                <a:latin typeface="Times New Roman" pitchFamily="18" charset="0"/>
                <a:cs typeface="Times New Roman" pitchFamily="18" charset="0"/>
              </a:rPr>
              <a:t>Therapeutics</a:t>
            </a:r>
          </a:p>
          <a:p>
            <a:pPr algn="just"/>
            <a:r>
              <a:rPr lang="en-US" b="1" dirty="0" smtClean="0">
                <a:effectLst/>
                <a:latin typeface="Times New Roman" pitchFamily="18" charset="0"/>
                <a:cs typeface="Times New Roman" pitchFamily="18" charset="0"/>
              </a:rPr>
              <a:t>Regional Therapeutics </a:t>
            </a:r>
          </a:p>
          <a:p>
            <a:pPr algn="just"/>
            <a:r>
              <a:rPr lang="en-US" b="1" dirty="0" smtClean="0">
                <a:effectLst/>
                <a:latin typeface="Times New Roman" pitchFamily="18" charset="0"/>
                <a:cs typeface="Times New Roman" pitchFamily="18" charset="0"/>
              </a:rPr>
              <a:t>Clinical</a:t>
            </a:r>
          </a:p>
          <a:p>
            <a:pPr algn="just"/>
            <a:r>
              <a:rPr lang="en-US" b="1" dirty="0" smtClean="0">
                <a:effectLst/>
                <a:latin typeface="Times New Roman" pitchFamily="18" charset="0"/>
                <a:cs typeface="Times New Roman" pitchFamily="18" charset="0"/>
              </a:rPr>
              <a:t>Drug pictures</a:t>
            </a:r>
          </a:p>
          <a:p>
            <a:pPr algn="just"/>
            <a:r>
              <a:rPr lang="en-US" b="1" dirty="0" smtClean="0">
                <a:effectLst/>
                <a:latin typeface="Times New Roman" pitchFamily="18" charset="0"/>
                <a:cs typeface="Times New Roman" pitchFamily="18" charset="0"/>
              </a:rPr>
              <a:t>Pharmacy</a:t>
            </a:r>
          </a:p>
          <a:p>
            <a:pPr algn="just">
              <a:buFont typeface="Wingdings" pitchFamily="2" charset="2"/>
              <a:buNone/>
            </a:pPr>
            <a:endParaRPr lang="en-US" sz="2800"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710782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0"/>
            <a:ext cx="9144000" cy="685800"/>
          </a:xfrm>
          <a:solidFill>
            <a:srgbClr val="FFC000"/>
          </a:solidFill>
        </p:spPr>
        <p:txBody>
          <a:bodyPr>
            <a:normAutofit fontScale="90000"/>
          </a:bodyPr>
          <a:lstStyle/>
          <a:p>
            <a:r>
              <a:rPr lang="en-US" b="1" dirty="0" err="1" smtClean="0">
                <a:solidFill>
                  <a:schemeClr val="bg1"/>
                </a:solidFill>
                <a:effectLst/>
                <a:latin typeface="Times New Roman" pitchFamily="18" charset="0"/>
                <a:cs typeface="Times New Roman" pitchFamily="18" charset="0"/>
              </a:rPr>
              <a:t>HOMUTIL</a:t>
            </a:r>
            <a:endParaRPr lang="en-US" b="1" dirty="0" smtClean="0">
              <a:solidFill>
                <a:schemeClr val="bg1"/>
              </a:solidFill>
              <a:effectLst/>
              <a:latin typeface="Times New Roman" pitchFamily="18" charset="0"/>
              <a:cs typeface="Times New Roman" pitchFamily="18" charset="0"/>
            </a:endParaRPr>
          </a:p>
        </p:txBody>
      </p:sp>
      <p:sp>
        <p:nvSpPr>
          <p:cNvPr id="32771" name="Content Placeholder 2"/>
          <p:cNvSpPr>
            <a:spLocks noGrp="1"/>
          </p:cNvSpPr>
          <p:nvPr>
            <p:ph idx="1"/>
          </p:nvPr>
        </p:nvSpPr>
        <p:spPr>
          <a:xfrm>
            <a:off x="0" y="609600"/>
            <a:ext cx="9144000" cy="6248400"/>
          </a:xfrm>
        </p:spPr>
        <p:txBody>
          <a:bodyPr/>
          <a:lstStyle/>
          <a:p>
            <a:pPr algn="just">
              <a:buFont typeface="Wingdings" pitchFamily="2" charset="2"/>
              <a:buNone/>
            </a:pPr>
            <a:r>
              <a:rPr lang="en-US" sz="2800" b="1" dirty="0" smtClean="0">
                <a:effectLst/>
                <a:latin typeface="Times New Roman" pitchFamily="18" charset="0"/>
                <a:cs typeface="Times New Roman" pitchFamily="18" charset="0"/>
              </a:rPr>
              <a:t>	An interesting combination of set of tools and utilities which can be used to enhance your experience of using </a:t>
            </a:r>
            <a:r>
              <a:rPr lang="en-US" sz="2800" b="1" dirty="0" err="1" smtClean="0">
                <a:effectLst/>
                <a:latin typeface="Times New Roman" pitchFamily="18" charset="0"/>
                <a:cs typeface="Times New Roman" pitchFamily="18" charset="0"/>
              </a:rPr>
              <a:t>HOMPATH</a:t>
            </a:r>
            <a:r>
              <a:rPr lang="en-US" sz="2800" b="1" dirty="0" smtClean="0">
                <a:effectLst/>
                <a:latin typeface="Times New Roman" pitchFamily="18" charset="0"/>
                <a:cs typeface="Times New Roman" pitchFamily="18" charset="0"/>
              </a:rPr>
              <a:t>.</a:t>
            </a:r>
          </a:p>
          <a:p>
            <a:pPr algn="just">
              <a:buFont typeface="Wingdings" pitchFamily="2" charset="2"/>
              <a:buNone/>
            </a:pPr>
            <a:r>
              <a:rPr lang="en-US" sz="2800" b="1" dirty="0" smtClean="0">
                <a:effectLst/>
                <a:latin typeface="Times New Roman" pitchFamily="18" charset="0"/>
                <a:cs typeface="Times New Roman" pitchFamily="18" charset="0"/>
              </a:rPr>
              <a:t>	This module offers many practical and clinical application hints useful for students as well as practitioners.  It contains.</a:t>
            </a:r>
          </a:p>
          <a:p>
            <a:pPr algn="just">
              <a:buFont typeface="Wingdings" pitchFamily="2" charset="2"/>
              <a:buChar char="v"/>
            </a:pPr>
            <a:r>
              <a:rPr lang="en-US" sz="2400" b="1" dirty="0" smtClean="0">
                <a:effectLst/>
                <a:latin typeface="Times New Roman" pitchFamily="18" charset="0"/>
                <a:cs typeface="Times New Roman" pitchFamily="18" charset="0"/>
              </a:rPr>
              <a:t>Mother Tinctures</a:t>
            </a:r>
          </a:p>
          <a:p>
            <a:pPr algn="just">
              <a:buFont typeface="Wingdings" pitchFamily="2" charset="2"/>
              <a:buChar char="v"/>
            </a:pPr>
            <a:r>
              <a:rPr lang="en-US" sz="2400" b="1" dirty="0" smtClean="0">
                <a:effectLst/>
                <a:latin typeface="Times New Roman" pitchFamily="18" charset="0"/>
                <a:cs typeface="Times New Roman" pitchFamily="18" charset="0"/>
              </a:rPr>
              <a:t>Prophylaxis</a:t>
            </a:r>
          </a:p>
          <a:p>
            <a:pPr algn="just">
              <a:buFont typeface="Wingdings" pitchFamily="2" charset="2"/>
              <a:buChar char="v"/>
            </a:pPr>
            <a:r>
              <a:rPr lang="en-US" sz="2400" b="1" dirty="0" smtClean="0">
                <a:effectLst/>
                <a:latin typeface="Times New Roman" pitchFamily="18" charset="0"/>
                <a:cs typeface="Times New Roman" pitchFamily="18" charset="0"/>
              </a:rPr>
              <a:t>Therapeutics</a:t>
            </a:r>
          </a:p>
          <a:p>
            <a:pPr algn="just">
              <a:buFont typeface="Wingdings" pitchFamily="2" charset="2"/>
              <a:buChar char="v"/>
            </a:pPr>
            <a:r>
              <a:rPr lang="en-US" sz="2400" b="1" dirty="0" smtClean="0">
                <a:effectLst/>
                <a:latin typeface="Times New Roman" pitchFamily="18" charset="0"/>
                <a:cs typeface="Times New Roman" pitchFamily="18" charset="0"/>
              </a:rPr>
              <a:t>Word Meanings</a:t>
            </a:r>
          </a:p>
          <a:p>
            <a:pPr algn="just">
              <a:buFont typeface="Wingdings" pitchFamily="2" charset="2"/>
              <a:buChar char="v"/>
            </a:pPr>
            <a:r>
              <a:rPr lang="en-US" sz="2400" b="1" dirty="0" smtClean="0">
                <a:effectLst/>
                <a:latin typeface="Times New Roman" pitchFamily="18" charset="0"/>
                <a:cs typeface="Times New Roman" pitchFamily="18" charset="0"/>
              </a:rPr>
              <a:t>Cross References</a:t>
            </a:r>
          </a:p>
          <a:p>
            <a:pPr algn="just">
              <a:buFont typeface="Wingdings" pitchFamily="2" charset="2"/>
              <a:buChar char="v"/>
            </a:pPr>
            <a:r>
              <a:rPr lang="en-US" sz="2400" b="1" dirty="0" smtClean="0">
                <a:effectLst/>
                <a:latin typeface="Times New Roman" pitchFamily="18" charset="0"/>
                <a:cs typeface="Times New Roman" pitchFamily="18" charset="0"/>
              </a:rPr>
              <a:t>Viva questions</a:t>
            </a:r>
          </a:p>
          <a:p>
            <a:pPr algn="just">
              <a:buFont typeface="Wingdings" pitchFamily="2" charset="2"/>
              <a:buChar char="v"/>
            </a:pPr>
            <a:r>
              <a:rPr lang="en-US" sz="2400" b="1" dirty="0" smtClean="0">
                <a:effectLst/>
                <a:latin typeface="Times New Roman" pitchFamily="18" charset="0"/>
                <a:cs typeface="Times New Roman" pitchFamily="18" charset="0"/>
              </a:rPr>
              <a:t>Question Bank</a:t>
            </a:r>
          </a:p>
          <a:p>
            <a:pPr algn="just">
              <a:buFont typeface="Wingdings" pitchFamily="2" charset="2"/>
              <a:buChar char="v"/>
            </a:pPr>
            <a:r>
              <a:rPr lang="en-US" sz="2400" b="1" dirty="0" smtClean="0">
                <a:effectLst/>
                <a:latin typeface="Times New Roman" pitchFamily="18" charset="0"/>
                <a:cs typeface="Times New Roman" pitchFamily="18" charset="0"/>
              </a:rPr>
              <a:t>Group Symptoms</a:t>
            </a:r>
          </a:p>
          <a:p>
            <a:pPr algn="just">
              <a:buFont typeface="Wingdings" pitchFamily="2" charset="2"/>
              <a:buNone/>
            </a:pPr>
            <a:endParaRPr lang="en-US" sz="2400"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4224960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Autofit/>
          </a:bodyPr>
          <a:lstStyle/>
          <a:p>
            <a:pPr algn="just"/>
            <a:r>
              <a:rPr lang="en-US" sz="3600" b="1" dirty="0" smtClean="0">
                <a:latin typeface="Times New Roman" pitchFamily="18" charset="0"/>
                <a:cs typeface="Times New Roman" pitchFamily="18" charset="0"/>
              </a:rPr>
              <a:t>In or after 1979 computerized </a:t>
            </a:r>
            <a:r>
              <a:rPr lang="en-US" sz="3600" b="1" dirty="0" err="1" smtClean="0">
                <a:latin typeface="Times New Roman" pitchFamily="18" charset="0"/>
                <a:cs typeface="Times New Roman" pitchFamily="18" charset="0"/>
              </a:rPr>
              <a:t>programmes</a:t>
            </a:r>
            <a:r>
              <a:rPr lang="en-US" sz="3600" b="1" dirty="0" smtClean="0">
                <a:latin typeface="Times New Roman" pitchFamily="18" charset="0"/>
                <a:cs typeface="Times New Roman" pitchFamily="18" charset="0"/>
              </a:rPr>
              <a:t> like </a:t>
            </a:r>
            <a:r>
              <a:rPr lang="en-US" sz="3600" b="1" i="1" dirty="0" smtClean="0">
                <a:solidFill>
                  <a:srgbClr val="002060"/>
                </a:solidFill>
                <a:latin typeface="Times New Roman" pitchFamily="18" charset="0"/>
                <a:cs typeface="Times New Roman" pitchFamily="18" charset="0"/>
              </a:rPr>
              <a:t>Le Repertoire de </a:t>
            </a:r>
            <a:r>
              <a:rPr lang="en-US" sz="3600" b="1" i="1" dirty="0" err="1" smtClean="0">
                <a:solidFill>
                  <a:srgbClr val="002060"/>
                </a:solidFill>
                <a:latin typeface="Times New Roman" pitchFamily="18" charset="0"/>
                <a:cs typeface="Times New Roman" pitchFamily="18" charset="0"/>
              </a:rPr>
              <a:t>kent</a:t>
            </a:r>
            <a:r>
              <a:rPr lang="en-US" sz="3600" b="1" i="1" dirty="0" smtClean="0">
                <a:solidFill>
                  <a:srgbClr val="002060"/>
                </a:solidFill>
                <a:latin typeface="Times New Roman" pitchFamily="18" charset="0"/>
                <a:cs typeface="Times New Roman" pitchFamily="18" charset="0"/>
              </a:rPr>
              <a:t>, Melanie</a:t>
            </a:r>
            <a:r>
              <a:rPr lang="en-US" sz="3600" b="1" i="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and</a:t>
            </a:r>
            <a:r>
              <a:rPr lang="en-US" sz="3600" b="1" i="1" dirty="0" smtClean="0">
                <a:latin typeface="Times New Roman" pitchFamily="18" charset="0"/>
                <a:cs typeface="Times New Roman" pitchFamily="18" charset="0"/>
              </a:rPr>
              <a:t> </a:t>
            </a:r>
            <a:r>
              <a:rPr lang="en-US" sz="3600" b="1" dirty="0" smtClean="0">
                <a:solidFill>
                  <a:srgbClr val="002060"/>
                </a:solidFill>
                <a:latin typeface="Times New Roman" pitchFamily="18" charset="0"/>
                <a:cs typeface="Times New Roman" pitchFamily="18" charset="0"/>
              </a:rPr>
              <a:t>‘LAMINA’ </a:t>
            </a:r>
            <a:r>
              <a:rPr lang="en-US" sz="3600" b="1" dirty="0" smtClean="0">
                <a:latin typeface="Times New Roman" pitchFamily="18" charset="0"/>
                <a:cs typeface="Times New Roman" pitchFamily="18" charset="0"/>
              </a:rPr>
              <a:t>were introduced.</a:t>
            </a:r>
          </a:p>
          <a:p>
            <a:pPr algn="just"/>
            <a:r>
              <a:rPr lang="en-US" sz="3600" b="1" dirty="0" smtClean="0">
                <a:latin typeface="Times New Roman" pitchFamily="18" charset="0"/>
                <a:cs typeface="Times New Roman" pitchFamily="18" charset="0"/>
              </a:rPr>
              <a:t>Lamina homoeopathic repertory analysis system was developed in Australia and it was covering 14700 and plus symptoms.</a:t>
            </a:r>
          </a:p>
          <a:p>
            <a:pPr algn="just"/>
            <a:r>
              <a:rPr lang="en-US" sz="3600" b="1" dirty="0" smtClean="0">
                <a:latin typeface="Times New Roman" pitchFamily="18" charset="0"/>
                <a:cs typeface="Times New Roman" pitchFamily="18" charset="0"/>
              </a:rPr>
              <a:t>This work was based on Kent’s Repertory. </a:t>
            </a: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a:t>
            </a:r>
            <a:r>
              <a:rPr lang="en-US" sz="4000" b="1" dirty="0" smtClean="0">
                <a:solidFill>
                  <a:schemeClr val="bg1"/>
                </a:solidFill>
                <a:effectLst/>
                <a:latin typeface="Times New Roman" pitchFamily="18" charset="0"/>
                <a:cs typeface="Times New Roman" pitchFamily="18" charset="0"/>
              </a:rPr>
              <a:t>PATIENT MANAGEMENT SYSTEM</a:t>
            </a:r>
            <a:endParaRPr lang="en-US" b="1" dirty="0" smtClean="0">
              <a:solidFill>
                <a:schemeClr val="bg1"/>
              </a:solidFill>
              <a:effectLst/>
              <a:latin typeface="Times New Roman" pitchFamily="18" charset="0"/>
              <a:cs typeface="Times New Roman" pitchFamily="18" charset="0"/>
            </a:endParaRPr>
          </a:p>
        </p:txBody>
      </p:sp>
      <p:sp>
        <p:nvSpPr>
          <p:cNvPr id="33795" name="Content Placeholder 2"/>
          <p:cNvSpPr>
            <a:spLocks noGrp="1"/>
          </p:cNvSpPr>
          <p:nvPr>
            <p:ph idx="1"/>
          </p:nvPr>
        </p:nvSpPr>
        <p:spPr>
          <a:xfrm>
            <a:off x="0" y="685800"/>
            <a:ext cx="9144000" cy="6172200"/>
          </a:xfrm>
        </p:spPr>
        <p:txBody>
          <a:bodyPr/>
          <a:lstStyle/>
          <a:p>
            <a:pPr algn="just">
              <a:buFont typeface="Wingdings" pitchFamily="2" charset="2"/>
              <a:buNone/>
            </a:pPr>
            <a:r>
              <a:rPr lang="en-US" b="1" dirty="0" smtClean="0">
                <a:effectLst/>
                <a:latin typeface="Times New Roman" pitchFamily="18" charset="0"/>
                <a:cs typeface="Times New Roman" pitchFamily="18" charset="0"/>
              </a:rPr>
              <a:t>	</a:t>
            </a:r>
          </a:p>
          <a:p>
            <a:pPr algn="just">
              <a:buFont typeface="Wingdings" pitchFamily="2" charset="2"/>
              <a:buNone/>
            </a:pPr>
            <a:endParaRPr lang="en-US" b="1" dirty="0" smtClean="0">
              <a:latin typeface="Times New Roman" pitchFamily="18" charset="0"/>
              <a:cs typeface="Times New Roman" pitchFamily="18" charset="0"/>
            </a:endParaRPr>
          </a:p>
          <a:p>
            <a:pPr algn="just">
              <a:buFont typeface="Wingdings" pitchFamily="2" charset="2"/>
              <a:buNone/>
            </a:pPr>
            <a:r>
              <a:rPr lang="en-US" b="1" dirty="0" smtClean="0">
                <a:effectLst/>
                <a:latin typeface="Times New Roman" pitchFamily="18" charset="0"/>
                <a:cs typeface="Times New Roman" pitchFamily="18" charset="0"/>
              </a:rPr>
              <a:t>		It allows an easy way to store and update all the information and update all the information about the patient.  It includes </a:t>
            </a:r>
          </a:p>
          <a:p>
            <a:pPr algn="just">
              <a:buFont typeface="Wingdings" pitchFamily="2" charset="2"/>
              <a:buNone/>
            </a:pPr>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Patient information</a:t>
            </a:r>
          </a:p>
          <a:p>
            <a:pPr algn="just"/>
            <a:r>
              <a:rPr lang="en-US" b="1" dirty="0" smtClean="0">
                <a:effectLst/>
                <a:latin typeface="Times New Roman" pitchFamily="18" charset="0"/>
                <a:cs typeface="Times New Roman" pitchFamily="18" charset="0"/>
              </a:rPr>
              <a:t>Physician information  </a:t>
            </a:r>
          </a:p>
          <a:p>
            <a:pPr algn="just">
              <a:buFont typeface="Wingdings" pitchFamily="2" charset="2"/>
              <a:buNone/>
            </a:pPr>
            <a:endParaRPr lang="en-US" sz="2800"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922948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CASE ANALYSIS</a:t>
            </a:r>
          </a:p>
        </p:txBody>
      </p:sp>
      <p:sp>
        <p:nvSpPr>
          <p:cNvPr id="34819"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This module helps to analyze all the details of your cases including your successes and failures in practice.</a:t>
            </a:r>
          </a:p>
          <a:p>
            <a:pPr algn="just">
              <a:buNone/>
            </a:pPr>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This option is useful for presentations and lectures as well as for documenting and analyzing cases for enhancing practice.</a:t>
            </a:r>
          </a:p>
          <a:p>
            <a:pPr algn="just">
              <a:buNone/>
            </a:pPr>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This is directly connected to the follow up and diagnosis from where it can pick up data on the basis of the query defined by you.   </a:t>
            </a:r>
            <a:endParaRPr lang="en-US" sz="2800"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375360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a:t>
            </a:r>
            <a:r>
              <a:rPr lang="en-US" b="1" dirty="0" err="1" smtClean="0">
                <a:solidFill>
                  <a:schemeClr val="bg1"/>
                </a:solidFill>
                <a:effectLst/>
                <a:latin typeface="Times New Roman" pitchFamily="18" charset="0"/>
                <a:cs typeface="Times New Roman" pitchFamily="18" charset="0"/>
              </a:rPr>
              <a:t>HOMPATH</a:t>
            </a:r>
            <a:r>
              <a:rPr lang="en-US" b="1" dirty="0" smtClean="0">
                <a:solidFill>
                  <a:schemeClr val="bg1"/>
                </a:solidFill>
                <a:effectLst/>
                <a:latin typeface="Times New Roman" pitchFamily="18" charset="0"/>
                <a:cs typeface="Times New Roman" pitchFamily="18" charset="0"/>
              </a:rPr>
              <a:t> ASSIST</a:t>
            </a:r>
          </a:p>
        </p:txBody>
      </p:sp>
      <p:sp>
        <p:nvSpPr>
          <p:cNvPr id="35843"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This is another characteristic feature of this software, which allows the physician to maintain a personalized Journal in the form of HOMPATH ASSIST.</a:t>
            </a:r>
          </a:p>
          <a:p>
            <a:pPr algn="just"/>
            <a:r>
              <a:rPr lang="en-US" b="1" dirty="0" smtClean="0">
                <a:effectLst/>
                <a:latin typeface="Times New Roman" pitchFamily="18" charset="0"/>
                <a:cs typeface="Times New Roman" pitchFamily="18" charset="0"/>
              </a:rPr>
              <a:t>There are sub modules like</a:t>
            </a:r>
          </a:p>
          <a:p>
            <a:pPr lvl="1" algn="just"/>
            <a:r>
              <a:rPr lang="en-US" b="1" dirty="0" smtClean="0">
                <a:solidFill>
                  <a:schemeClr val="accent6">
                    <a:lumMod val="75000"/>
                  </a:schemeClr>
                </a:solidFill>
                <a:effectLst/>
                <a:latin typeface="Times New Roman" pitchFamily="18" charset="0"/>
                <a:cs typeface="Times New Roman" pitchFamily="18" charset="0"/>
              </a:rPr>
              <a:t>Organizer – useful to maintain record of imp visit dates, patient’s appointments, other appointments schedules and events</a:t>
            </a:r>
          </a:p>
          <a:p>
            <a:pPr lvl="1" algn="just"/>
            <a:r>
              <a:rPr lang="en-US" b="1" dirty="0" smtClean="0">
                <a:solidFill>
                  <a:schemeClr val="accent6">
                    <a:lumMod val="75000"/>
                  </a:schemeClr>
                </a:solidFill>
                <a:effectLst/>
                <a:latin typeface="Times New Roman" pitchFamily="18" charset="0"/>
                <a:cs typeface="Times New Roman" pitchFamily="18" charset="0"/>
              </a:rPr>
              <a:t>Bills ’n’ more – to maintain patient’s bills 7 certificates </a:t>
            </a:r>
          </a:p>
          <a:p>
            <a:pPr lvl="1" algn="just"/>
            <a:r>
              <a:rPr lang="en-US" b="1" dirty="0" smtClean="0">
                <a:solidFill>
                  <a:schemeClr val="accent6">
                    <a:lumMod val="75000"/>
                  </a:schemeClr>
                </a:solidFill>
                <a:effectLst/>
                <a:latin typeface="Times New Roman" pitchFamily="18" charset="0"/>
                <a:cs typeface="Times New Roman" pitchFamily="18" charset="0"/>
              </a:rPr>
              <a:t>Address book – Maintain all business and personal contacts through the address book.</a:t>
            </a:r>
            <a:endParaRPr lang="en-US" dirty="0" smtClean="0">
              <a:solidFill>
                <a:schemeClr val="accent6">
                  <a:lumMod val="75000"/>
                </a:schemeClr>
              </a:solidFill>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40041512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a:t>
            </a:r>
            <a:r>
              <a:rPr lang="en-US" b="1" dirty="0" err="1" smtClean="0">
                <a:solidFill>
                  <a:schemeClr val="bg1"/>
                </a:solidFill>
                <a:effectLst/>
                <a:latin typeface="Times New Roman" pitchFamily="18" charset="0"/>
                <a:cs typeface="Times New Roman" pitchFamily="18" charset="0"/>
              </a:rPr>
              <a:t>TRESORIE</a:t>
            </a:r>
            <a:endParaRPr lang="en-US" b="1" dirty="0" smtClean="0">
              <a:solidFill>
                <a:schemeClr val="bg1"/>
              </a:solidFill>
              <a:effectLst/>
              <a:latin typeface="Times New Roman" pitchFamily="18" charset="0"/>
              <a:cs typeface="Times New Roman" pitchFamily="18" charset="0"/>
            </a:endParaRPr>
          </a:p>
        </p:txBody>
      </p:sp>
      <p:sp>
        <p:nvSpPr>
          <p:cNvPr id="36867"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This is a separate CD in which you will get compilation of over 5000 articles based on practical, clinical and Homoeopathic experience  of many generations of Masters and expert homoeopathic practitioners.  It incorporates articles from the following journals.</a:t>
            </a:r>
          </a:p>
          <a:p>
            <a:pPr lvl="1" algn="just"/>
            <a:r>
              <a:rPr lang="en-US" sz="2400" b="1" dirty="0" smtClean="0">
                <a:solidFill>
                  <a:schemeClr val="accent6">
                    <a:lumMod val="75000"/>
                  </a:schemeClr>
                </a:solidFill>
                <a:effectLst/>
                <a:latin typeface="Times New Roman" pitchFamily="18" charset="0"/>
                <a:cs typeface="Times New Roman" pitchFamily="18" charset="0"/>
              </a:rPr>
              <a:t>Homoeopathic recorder</a:t>
            </a:r>
          </a:p>
          <a:p>
            <a:pPr lvl="1" algn="just"/>
            <a:r>
              <a:rPr lang="en-US" sz="2400" b="1" dirty="0" smtClean="0">
                <a:solidFill>
                  <a:schemeClr val="accent6">
                    <a:lumMod val="75000"/>
                  </a:schemeClr>
                </a:solidFill>
                <a:effectLst/>
                <a:latin typeface="Times New Roman" pitchFamily="18" charset="0"/>
                <a:cs typeface="Times New Roman" pitchFamily="18" charset="0"/>
              </a:rPr>
              <a:t>Homoeopathic world </a:t>
            </a:r>
          </a:p>
          <a:p>
            <a:pPr lvl="1" algn="just"/>
            <a:r>
              <a:rPr lang="en-US" sz="2400" b="1" dirty="0" smtClean="0">
                <a:solidFill>
                  <a:schemeClr val="accent6">
                    <a:lumMod val="75000"/>
                  </a:schemeClr>
                </a:solidFill>
                <a:effectLst/>
                <a:latin typeface="Times New Roman" pitchFamily="18" charset="0"/>
                <a:cs typeface="Times New Roman" pitchFamily="18" charset="0"/>
              </a:rPr>
              <a:t>Homoeopathic Herald</a:t>
            </a:r>
          </a:p>
          <a:p>
            <a:pPr lvl="1" algn="just"/>
            <a:r>
              <a:rPr lang="en-US" sz="2400" b="1" dirty="0" smtClean="0">
                <a:solidFill>
                  <a:schemeClr val="accent6">
                    <a:lumMod val="75000"/>
                  </a:schemeClr>
                </a:solidFill>
                <a:effectLst/>
                <a:latin typeface="Times New Roman" pitchFamily="18" charset="0"/>
                <a:cs typeface="Times New Roman" pitchFamily="18" charset="0"/>
              </a:rPr>
              <a:t>Heal Thyself</a:t>
            </a:r>
          </a:p>
          <a:p>
            <a:pPr lvl="1" algn="just"/>
            <a:r>
              <a:rPr lang="en-US" sz="2400" b="1" dirty="0" smtClean="0">
                <a:solidFill>
                  <a:schemeClr val="accent6">
                    <a:lumMod val="75000"/>
                  </a:schemeClr>
                </a:solidFill>
                <a:effectLst/>
                <a:latin typeface="Times New Roman" pitchFamily="18" charset="0"/>
                <a:cs typeface="Times New Roman" pitchFamily="18" charset="0"/>
              </a:rPr>
              <a:t>The journal of the American Institute of Homoeopathy</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3129347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LINKS </a:t>
            </a:r>
            <a:r>
              <a:rPr lang="en-US" b="1" dirty="0" err="1" smtClean="0">
                <a:solidFill>
                  <a:schemeClr val="bg1"/>
                </a:solidFill>
                <a:effectLst/>
                <a:latin typeface="Times New Roman" pitchFamily="18" charset="0"/>
                <a:cs typeface="Times New Roman" pitchFamily="18" charset="0"/>
              </a:rPr>
              <a:t>TRESORIE</a:t>
            </a:r>
            <a:endParaRPr lang="en-US" b="1" dirty="0" smtClean="0">
              <a:solidFill>
                <a:schemeClr val="bg1"/>
              </a:solidFill>
              <a:effectLst/>
              <a:latin typeface="Times New Roman" pitchFamily="18" charset="0"/>
              <a:cs typeface="Times New Roman" pitchFamily="18" charset="0"/>
            </a:endParaRPr>
          </a:p>
        </p:txBody>
      </p:sp>
      <p:sp>
        <p:nvSpPr>
          <p:cNvPr id="37891"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Links </a:t>
            </a:r>
            <a:r>
              <a:rPr lang="en-US" b="1" dirty="0" err="1" smtClean="0">
                <a:effectLst/>
                <a:latin typeface="Times New Roman" pitchFamily="18" charset="0"/>
                <a:cs typeface="Times New Roman" pitchFamily="18" charset="0"/>
              </a:rPr>
              <a:t>Tresorie</a:t>
            </a:r>
            <a:r>
              <a:rPr lang="en-US" b="1" dirty="0" smtClean="0">
                <a:effectLst/>
                <a:latin typeface="Times New Roman" pitchFamily="18" charset="0"/>
                <a:cs typeface="Times New Roman" pitchFamily="18" charset="0"/>
              </a:rPr>
              <a:t> has over 800 articles based on practical, clinical and Homoeopathic experiences of modern contemporary expert homoeopathic practitioners.</a:t>
            </a:r>
          </a:p>
          <a:p>
            <a:pPr algn="just"/>
            <a:r>
              <a:rPr lang="en-US" b="1" dirty="0" smtClean="0">
                <a:effectLst/>
                <a:latin typeface="Times New Roman" pitchFamily="18" charset="0"/>
                <a:cs typeface="Times New Roman" pitchFamily="18" charset="0"/>
              </a:rPr>
              <a:t>It contains articles from ‘international Homoeopathic Links’ from 1987 to 2000 all volumes.</a:t>
            </a:r>
          </a:p>
          <a:p>
            <a:pPr algn="just"/>
            <a:r>
              <a:rPr lang="en-US" b="1" dirty="0" smtClean="0">
                <a:effectLst/>
                <a:latin typeface="Times New Roman" pitchFamily="18" charset="0"/>
                <a:cs typeface="Times New Roman" pitchFamily="18" charset="0"/>
              </a:rPr>
              <a:t>This module comes with interesting feature allows changing of fonts, color, size etc. for easy readability.</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7493756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MATERIA MEDICA LIVE</a:t>
            </a:r>
          </a:p>
        </p:txBody>
      </p:sp>
      <p:sp>
        <p:nvSpPr>
          <p:cNvPr id="38915" name="Content Placeholder 2"/>
          <p:cNvSpPr>
            <a:spLocks noGrp="1"/>
          </p:cNvSpPr>
          <p:nvPr>
            <p:ph idx="1"/>
          </p:nvPr>
        </p:nvSpPr>
        <p:spPr>
          <a:xfrm>
            <a:off x="0" y="685800"/>
            <a:ext cx="9144000" cy="6172200"/>
          </a:xfrm>
        </p:spPr>
        <p:txBody>
          <a:bodyPr/>
          <a:lstStyle/>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This part of knowledge software comes as a separate C. D. where 22 remedies come alive and they are presented in an animated </a:t>
            </a:r>
            <a:r>
              <a:rPr lang="en-US" b="1" dirty="0" err="1" smtClean="0">
                <a:effectLst/>
                <a:latin typeface="Times New Roman" pitchFamily="18" charset="0"/>
                <a:cs typeface="Times New Roman" pitchFamily="18" charset="0"/>
              </a:rPr>
              <a:t>PPT</a:t>
            </a:r>
            <a:r>
              <a:rPr lang="en-US" b="1" dirty="0" smtClean="0">
                <a:effectLst/>
                <a:latin typeface="Times New Roman" pitchFamily="18" charset="0"/>
                <a:cs typeface="Times New Roman" pitchFamily="18" charset="0"/>
              </a:rPr>
              <a:t> and interesting audio-visual format.</a:t>
            </a:r>
          </a:p>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This is the first Multimedia CD in Homoeopathy.</a:t>
            </a:r>
          </a:p>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The presentation is fantastic with animation and voice over for easiest understanding of these remedies.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3497212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0" y="0"/>
            <a:ext cx="9144000" cy="6858000"/>
          </a:xfrm>
        </p:spPr>
        <p:txBody>
          <a:bodyPr/>
          <a:lstStyle/>
          <a:p>
            <a:pPr algn="just"/>
            <a:r>
              <a:rPr lang="en-US" b="1" dirty="0" smtClean="0">
                <a:effectLst/>
                <a:latin typeface="Times New Roman" pitchFamily="18" charset="0"/>
                <a:cs typeface="Times New Roman" pitchFamily="18" charset="0"/>
              </a:rPr>
              <a:t>It will surely leave an impression on your mind about the remedy.</a:t>
            </a:r>
          </a:p>
          <a:p>
            <a:pPr algn="just"/>
            <a:r>
              <a:rPr lang="en-US" b="1" dirty="0" smtClean="0">
                <a:effectLst/>
                <a:latin typeface="Times New Roman" pitchFamily="18" charset="0"/>
                <a:cs typeface="Times New Roman" pitchFamily="18" charset="0"/>
              </a:rPr>
              <a:t>Remedies included here are</a:t>
            </a:r>
          </a:p>
          <a:p>
            <a:pPr algn="just">
              <a:buFont typeface="Wingdings" pitchFamily="2" charset="2"/>
              <a:buNone/>
            </a:pPr>
            <a:endParaRPr lang="en-US" b="1" dirty="0" smtClean="0">
              <a:effectLst/>
            </a:endParaRPr>
          </a:p>
        </p:txBody>
      </p:sp>
      <p:graphicFrame>
        <p:nvGraphicFramePr>
          <p:cNvPr id="4" name="Table 3"/>
          <p:cNvGraphicFramePr>
            <a:graphicFrameLocks noGrp="1"/>
          </p:cNvGraphicFramePr>
          <p:nvPr/>
        </p:nvGraphicFramePr>
        <p:xfrm>
          <a:off x="857224" y="1571612"/>
          <a:ext cx="7391400" cy="5043511"/>
        </p:xfrm>
        <a:graphic>
          <a:graphicData uri="http://schemas.openxmlformats.org/drawingml/2006/table">
            <a:tbl>
              <a:tblPr firstRow="1" bandRow="1">
                <a:tableStyleId>{2D5ABB26-0587-4C30-8999-92F81FD0307C}</a:tableStyleId>
              </a:tblPr>
              <a:tblGrid>
                <a:gridCol w="3695700">
                  <a:extLst>
                    <a:ext uri="{9D8B030D-6E8A-4147-A177-3AD203B41FA5}">
                      <a16:colId xmlns:a16="http://schemas.microsoft.com/office/drawing/2014/main" val="20000"/>
                    </a:ext>
                  </a:extLst>
                </a:gridCol>
                <a:gridCol w="3695700">
                  <a:extLst>
                    <a:ext uri="{9D8B030D-6E8A-4147-A177-3AD203B41FA5}">
                      <a16:colId xmlns:a16="http://schemas.microsoft.com/office/drawing/2014/main" val="20001"/>
                    </a:ext>
                  </a:extLst>
                </a:gridCol>
              </a:tblGrid>
              <a:tr h="458501">
                <a:tc>
                  <a:txBody>
                    <a:bodyPr/>
                    <a:lstStyle/>
                    <a:p>
                      <a:r>
                        <a:rPr lang="en-US" sz="2400" b="1" dirty="0" smtClean="0">
                          <a:latin typeface="Times New Roman" pitchFamily="18" charset="0"/>
                          <a:cs typeface="Times New Roman" pitchFamily="18" charset="0"/>
                        </a:rPr>
                        <a:t>Agaricus</a:t>
                      </a:r>
                      <a:endParaRPr lang="en-US" sz="2400" b="1" dirty="0">
                        <a:latin typeface="Times New Roman" pitchFamily="18" charset="0"/>
                        <a:cs typeface="Times New Roman" pitchFamily="18" charset="0"/>
                      </a:endParaRPr>
                    </a:p>
                  </a:txBody>
                  <a:tcPr/>
                </a:tc>
                <a:tc>
                  <a:txBody>
                    <a:bodyPr/>
                    <a:lstStyle/>
                    <a:p>
                      <a:r>
                        <a:rPr lang="en-US" sz="2400" b="1" dirty="0" smtClean="0">
                          <a:latin typeface="Times New Roman" pitchFamily="18" charset="0"/>
                          <a:cs typeface="Times New Roman" pitchFamily="18" charset="0"/>
                        </a:rPr>
                        <a:t>Cannabis </a:t>
                      </a:r>
                      <a:r>
                        <a:rPr lang="en-US" sz="2400" b="1" dirty="0" err="1" smtClean="0">
                          <a:latin typeface="Times New Roman" pitchFamily="18" charset="0"/>
                          <a:cs typeface="Times New Roman" pitchFamily="18" charset="0"/>
                        </a:rPr>
                        <a:t>Indica</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458501">
                <a:tc>
                  <a:txBody>
                    <a:bodyPr/>
                    <a:lstStyle/>
                    <a:p>
                      <a:r>
                        <a:rPr lang="en-US" sz="2400" b="1" dirty="0" smtClean="0">
                          <a:latin typeface="Times New Roman" pitchFamily="18" charset="0"/>
                          <a:cs typeface="Times New Roman" pitchFamily="18" charset="0"/>
                        </a:rPr>
                        <a:t>Cannabis Sativa</a:t>
                      </a:r>
                      <a:endParaRPr lang="en-US" sz="2400" b="1" dirty="0">
                        <a:latin typeface="Times New Roman" pitchFamily="18" charset="0"/>
                        <a:cs typeface="Times New Roman" pitchFamily="18" charset="0"/>
                      </a:endParaRPr>
                    </a:p>
                  </a:txBody>
                  <a:tcPr/>
                </a:tc>
                <a:tc>
                  <a:txBody>
                    <a:bodyPr/>
                    <a:lstStyle/>
                    <a:p>
                      <a:r>
                        <a:rPr lang="en-US" sz="2400" b="1" dirty="0" smtClean="0">
                          <a:latin typeface="Times New Roman" pitchFamily="18" charset="0"/>
                          <a:cs typeface="Times New Roman" pitchFamily="18" charset="0"/>
                        </a:rPr>
                        <a:t>China </a:t>
                      </a:r>
                      <a:r>
                        <a:rPr lang="en-US" sz="2400" b="1" dirty="0" err="1" smtClean="0">
                          <a:latin typeface="Times New Roman" pitchFamily="18" charset="0"/>
                          <a:cs typeface="Times New Roman" pitchFamily="18" charset="0"/>
                        </a:rPr>
                        <a:t>officinalis</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458501">
                <a:tc>
                  <a:txBody>
                    <a:bodyPr/>
                    <a:lstStyle/>
                    <a:p>
                      <a:r>
                        <a:rPr lang="en-US" sz="2400" b="1" dirty="0" smtClean="0">
                          <a:latin typeface="Times New Roman" pitchFamily="18" charset="0"/>
                          <a:cs typeface="Times New Roman" pitchFamily="18" charset="0"/>
                        </a:rPr>
                        <a:t>Elaterium</a:t>
                      </a:r>
                      <a:endParaRPr lang="en-US" sz="2400" b="1" dirty="0">
                        <a:latin typeface="Times New Roman" pitchFamily="18" charset="0"/>
                        <a:cs typeface="Times New Roman" pitchFamily="18" charset="0"/>
                      </a:endParaRPr>
                    </a:p>
                  </a:txBody>
                  <a:tcPr/>
                </a:tc>
                <a:tc>
                  <a:txBody>
                    <a:bodyPr/>
                    <a:lstStyle/>
                    <a:p>
                      <a:r>
                        <a:rPr lang="en-US" sz="2400" b="1" dirty="0" smtClean="0">
                          <a:latin typeface="Times New Roman" pitchFamily="18" charset="0"/>
                          <a:cs typeface="Times New Roman" pitchFamily="18" charset="0"/>
                        </a:rPr>
                        <a:t>Germanium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458501">
                <a:tc>
                  <a:txBody>
                    <a:bodyPr/>
                    <a:lstStyle/>
                    <a:p>
                      <a:r>
                        <a:rPr lang="en-US" sz="2400" b="1" dirty="0" err="1" smtClean="0">
                          <a:latin typeface="Times New Roman" pitchFamily="18" charset="0"/>
                          <a:cs typeface="Times New Roman" pitchFamily="18" charset="0"/>
                        </a:rPr>
                        <a:t>Moschus</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Maganum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458501">
                <a:tc>
                  <a:txBody>
                    <a:bodyPr/>
                    <a:lstStyle/>
                    <a:p>
                      <a:r>
                        <a:rPr lang="en-US" sz="2400" b="1" dirty="0" err="1" smtClean="0">
                          <a:latin typeface="Times New Roman" pitchFamily="18" charset="0"/>
                          <a:cs typeface="Times New Roman" pitchFamily="18" charset="0"/>
                        </a:rPr>
                        <a:t>Medorrhinum</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Niccolum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458501">
                <a:tc>
                  <a:txBody>
                    <a:bodyPr/>
                    <a:lstStyle/>
                    <a:p>
                      <a:r>
                        <a:rPr lang="en-US" sz="2400" b="1" dirty="0" err="1" smtClean="0">
                          <a:latin typeface="Times New Roman" pitchFamily="18" charset="0"/>
                          <a:cs typeface="Times New Roman" pitchFamily="18" charset="0"/>
                        </a:rPr>
                        <a:t>Oenanthe</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Crocata</a:t>
                      </a:r>
                      <a:endParaRPr lang="en-US" sz="2400" b="1" dirty="0">
                        <a:latin typeface="Times New Roman" pitchFamily="18" charset="0"/>
                        <a:cs typeface="Times New Roman" pitchFamily="18" charset="0"/>
                      </a:endParaRPr>
                    </a:p>
                  </a:txBody>
                  <a:tcPr/>
                </a:tc>
                <a:tc>
                  <a:txBody>
                    <a:bodyPr/>
                    <a:lstStyle/>
                    <a:p>
                      <a:r>
                        <a:rPr lang="en-US" sz="2400" b="1" dirty="0" smtClean="0">
                          <a:latin typeface="Times New Roman" pitchFamily="18" charset="0"/>
                          <a:cs typeface="Times New Roman" pitchFamily="18" charset="0"/>
                        </a:rPr>
                        <a:t>Opium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458501">
                <a:tc>
                  <a:txBody>
                    <a:bodyPr/>
                    <a:lstStyle/>
                    <a:p>
                      <a:r>
                        <a:rPr lang="en-US" sz="2400" b="1" dirty="0" smtClean="0">
                          <a:latin typeface="Times New Roman" pitchFamily="18" charset="0"/>
                          <a:cs typeface="Times New Roman" pitchFamily="18" charset="0"/>
                        </a:rPr>
                        <a:t>Palladium</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Platina</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458501">
                <a:tc>
                  <a:txBody>
                    <a:bodyPr/>
                    <a:lstStyle/>
                    <a:p>
                      <a:r>
                        <a:rPr lang="en-US" sz="2400" b="1" dirty="0" smtClean="0">
                          <a:latin typeface="Times New Roman" pitchFamily="18" charset="0"/>
                          <a:cs typeface="Times New Roman" pitchFamily="18" charset="0"/>
                        </a:rPr>
                        <a:t>Selenium</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Stramonium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458501">
                <a:tc>
                  <a:txBody>
                    <a:bodyPr/>
                    <a:lstStyle/>
                    <a:p>
                      <a:r>
                        <a:rPr lang="en-US" sz="2400" b="1" dirty="0" err="1" smtClean="0">
                          <a:latin typeface="Times New Roman" pitchFamily="18" charset="0"/>
                          <a:cs typeface="Times New Roman" pitchFamily="18" charset="0"/>
                        </a:rPr>
                        <a:t>Tarentula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Cubensis</a:t>
                      </a:r>
                      <a:r>
                        <a:rPr lang="en-US" sz="2400" b="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Tarentula</a:t>
                      </a:r>
                      <a:r>
                        <a:rPr lang="en-US" sz="2400" b="1" baseline="0" dirty="0" smtClean="0">
                          <a:latin typeface="Times New Roman" pitchFamily="18" charset="0"/>
                          <a:cs typeface="Times New Roman" pitchFamily="18" charset="0"/>
                        </a:rPr>
                        <a:t> </a:t>
                      </a:r>
                      <a:r>
                        <a:rPr lang="en-US" sz="2400" b="1" baseline="0" dirty="0" err="1" smtClean="0">
                          <a:latin typeface="Times New Roman" pitchFamily="18" charset="0"/>
                          <a:cs typeface="Times New Roman" pitchFamily="18" charset="0"/>
                        </a:rPr>
                        <a:t>Hispanica</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8"/>
                  </a:ext>
                </a:extLst>
              </a:tr>
              <a:tr h="458501">
                <a:tc>
                  <a:txBody>
                    <a:bodyPr/>
                    <a:lstStyle/>
                    <a:p>
                      <a:r>
                        <a:rPr lang="en-US" sz="2400" b="1" dirty="0" smtClean="0">
                          <a:latin typeface="Times New Roman" pitchFamily="18" charset="0"/>
                          <a:cs typeface="Times New Roman" pitchFamily="18" charset="0"/>
                        </a:rPr>
                        <a:t>Tellurium</a:t>
                      </a:r>
                      <a:endParaRPr lang="en-US" sz="2400" b="1" dirty="0">
                        <a:latin typeface="Times New Roman" pitchFamily="18" charset="0"/>
                        <a:cs typeface="Times New Roman" pitchFamily="18" charset="0"/>
                      </a:endParaRPr>
                    </a:p>
                  </a:txBody>
                  <a:tcPr/>
                </a:tc>
                <a:tc>
                  <a:txBody>
                    <a:bodyPr/>
                    <a:lstStyle/>
                    <a:p>
                      <a:r>
                        <a:rPr lang="en-US" sz="2400" b="1" dirty="0" err="1" smtClean="0">
                          <a:latin typeface="Times New Roman" pitchFamily="18" charset="0"/>
                          <a:cs typeface="Times New Roman" pitchFamily="18" charset="0"/>
                        </a:rPr>
                        <a:t>Venadium</a:t>
                      </a:r>
                      <a:endParaRPr lang="en-US" sz="2400" b="1" dirty="0">
                        <a:latin typeface="Times New Roman" pitchFamily="18" charset="0"/>
                        <a:cs typeface="Times New Roman" pitchFamily="18" charset="0"/>
                      </a:endParaRPr>
                    </a:p>
                  </a:txBody>
                  <a:tcPr/>
                </a:tc>
                <a:extLst>
                  <a:ext uri="{0D108BD9-81ED-4DB2-BD59-A6C34878D82A}">
                    <a16:rowId xmlns:a16="http://schemas.microsoft.com/office/drawing/2014/main" val="10009"/>
                  </a:ext>
                </a:extLst>
              </a:tr>
              <a:tr h="458501">
                <a:tc>
                  <a:txBody>
                    <a:bodyPr/>
                    <a:lstStyle/>
                    <a:p>
                      <a:r>
                        <a:rPr lang="en-US" sz="2400" b="1" dirty="0" err="1" smtClean="0">
                          <a:latin typeface="Times New Roman" pitchFamily="18" charset="0"/>
                          <a:cs typeface="Times New Roman" pitchFamily="18" charset="0"/>
                        </a:rPr>
                        <a:t>Veraturm</a:t>
                      </a:r>
                      <a:r>
                        <a:rPr lang="en-US" sz="2400" b="1" dirty="0" smtClean="0">
                          <a:latin typeface="Times New Roman" pitchFamily="18" charset="0"/>
                          <a:cs typeface="Times New Roman" pitchFamily="18" charset="0"/>
                        </a:rPr>
                        <a:t> Album</a:t>
                      </a:r>
                      <a:endParaRPr lang="en-US" sz="2400" b="1" dirty="0">
                        <a:latin typeface="Times New Roman" pitchFamily="18" charset="0"/>
                        <a:cs typeface="Times New Roman" pitchFamily="18" charset="0"/>
                      </a:endParaRPr>
                    </a:p>
                  </a:txBody>
                  <a:tcPr/>
                </a:tc>
                <a:tc>
                  <a:txBody>
                    <a:bodyPr/>
                    <a:lstStyle/>
                    <a:p>
                      <a:endParaRPr lang="en-US" sz="2400" dirty="0">
                        <a:latin typeface="Times New Roman" pitchFamily="18" charset="0"/>
                        <a:cs typeface="Times New Roman" pitchFamily="18" charset="0"/>
                      </a:endParaRPr>
                    </a:p>
                  </a:txBody>
                  <a:tcPr/>
                </a:tc>
                <a:extLst>
                  <a:ext uri="{0D108BD9-81ED-4DB2-BD59-A6C34878D82A}">
                    <a16:rowId xmlns:a16="http://schemas.microsoft.com/office/drawing/2014/main" val="10010"/>
                  </a:ext>
                </a:extLst>
              </a:tr>
            </a:tbl>
          </a:graphicData>
        </a:graphic>
      </p:graphicFrame>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37175338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MATERIA MEDICA ELITE</a:t>
            </a:r>
          </a:p>
        </p:txBody>
      </p:sp>
      <p:sp>
        <p:nvSpPr>
          <p:cNvPr id="40963" name="Content Placeholder 2"/>
          <p:cNvSpPr>
            <a:spLocks noGrp="1"/>
          </p:cNvSpPr>
          <p:nvPr>
            <p:ph idx="1"/>
          </p:nvPr>
        </p:nvSpPr>
        <p:spPr>
          <a:xfrm>
            <a:off x="0" y="685800"/>
            <a:ext cx="9144000" cy="6172200"/>
          </a:xfrm>
        </p:spPr>
        <p:txBody>
          <a:bodyPr/>
          <a:lstStyle/>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Just like MM Live this is also a presentation  of Materia Medica and a part o </a:t>
            </a:r>
            <a:r>
              <a:rPr lang="en-US" b="1" dirty="0" err="1" smtClean="0">
                <a:effectLst/>
                <a:latin typeface="Times New Roman" pitchFamily="18" charset="0"/>
                <a:cs typeface="Times New Roman" pitchFamily="18" charset="0"/>
              </a:rPr>
              <a:t>Hompath</a:t>
            </a:r>
            <a:r>
              <a:rPr lang="en-US" b="1" dirty="0" smtClean="0">
                <a:effectLst/>
                <a:latin typeface="Times New Roman" pitchFamily="18" charset="0"/>
                <a:cs typeface="Times New Roman" pitchFamily="18" charset="0"/>
              </a:rPr>
              <a:t> Classic software.</a:t>
            </a:r>
          </a:p>
          <a:p>
            <a:pPr algn="just"/>
            <a:r>
              <a:rPr lang="en-US" b="1" dirty="0" smtClean="0">
                <a:effectLst/>
                <a:latin typeface="Times New Roman" pitchFamily="18" charset="0"/>
                <a:cs typeface="Times New Roman" pitchFamily="18" charset="0"/>
              </a:rPr>
              <a:t>It contains almost every detail of 31 remedies.</a:t>
            </a:r>
          </a:p>
          <a:p>
            <a:pPr algn="just"/>
            <a:r>
              <a:rPr lang="en-US" b="1" dirty="0" smtClean="0">
                <a:effectLst/>
                <a:latin typeface="Times New Roman" pitchFamily="18" charset="0"/>
                <a:cs typeface="Times New Roman" pitchFamily="18" charset="0"/>
              </a:rPr>
              <a:t>Data is collected from various authoritative sources and designed in special manner.</a:t>
            </a:r>
          </a:p>
          <a:p>
            <a:pPr algn="just"/>
            <a:r>
              <a:rPr lang="en-US" b="1" dirty="0" smtClean="0">
                <a:effectLst/>
                <a:latin typeface="Times New Roman" pitchFamily="18" charset="0"/>
                <a:cs typeface="Times New Roman" pitchFamily="18" charset="0"/>
              </a:rPr>
              <a:t>To a student, this CD will definitely provide you a new perspective to understand and study remedies.</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9511892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0" y="0"/>
            <a:ext cx="9144000" cy="6858000"/>
          </a:xfrm>
        </p:spPr>
        <p:txBody>
          <a:bodyPr/>
          <a:lstStyle/>
          <a:p>
            <a:pPr algn="just"/>
            <a:r>
              <a:rPr lang="en-US" b="1" dirty="0" smtClean="0">
                <a:effectLst/>
                <a:latin typeface="Times New Roman" pitchFamily="18" charset="0"/>
                <a:cs typeface="Times New Roman" pitchFamily="18" charset="0"/>
              </a:rPr>
              <a:t>Remedies included here are</a:t>
            </a:r>
          </a:p>
          <a:p>
            <a:pPr algn="just">
              <a:buFont typeface="Wingdings" pitchFamily="2" charset="2"/>
              <a:buNone/>
            </a:pPr>
            <a:endParaRPr lang="en-US" b="1" dirty="0" smtClean="0">
              <a:effectLst/>
            </a:endParaRPr>
          </a:p>
        </p:txBody>
      </p:sp>
      <p:graphicFrame>
        <p:nvGraphicFramePr>
          <p:cNvPr id="4" name="Table 3"/>
          <p:cNvGraphicFramePr>
            <a:graphicFrameLocks noGrp="1"/>
          </p:cNvGraphicFramePr>
          <p:nvPr/>
        </p:nvGraphicFramePr>
        <p:xfrm>
          <a:off x="857224" y="571480"/>
          <a:ext cx="7391400" cy="5943600"/>
        </p:xfrm>
        <a:graphic>
          <a:graphicData uri="http://schemas.openxmlformats.org/drawingml/2006/table">
            <a:tbl>
              <a:tblPr firstRow="1" bandRow="1">
                <a:tableStyleId>{2D5ABB26-0587-4C30-8999-92F81FD0307C}</a:tableStyleId>
              </a:tblPr>
              <a:tblGrid>
                <a:gridCol w="3695700">
                  <a:extLst>
                    <a:ext uri="{9D8B030D-6E8A-4147-A177-3AD203B41FA5}">
                      <a16:colId xmlns:a16="http://schemas.microsoft.com/office/drawing/2014/main" val="20000"/>
                    </a:ext>
                  </a:extLst>
                </a:gridCol>
                <a:gridCol w="3695700">
                  <a:extLst>
                    <a:ext uri="{9D8B030D-6E8A-4147-A177-3AD203B41FA5}">
                      <a16:colId xmlns:a16="http://schemas.microsoft.com/office/drawing/2014/main" val="20001"/>
                    </a:ext>
                  </a:extLst>
                </a:gridCol>
              </a:tblGrid>
              <a:tr h="396240">
                <a:tc>
                  <a:txBody>
                    <a:bodyPr/>
                    <a:lstStyle/>
                    <a:p>
                      <a:r>
                        <a:rPr lang="en-US" sz="2000" b="1" dirty="0" smtClean="0">
                          <a:latin typeface="Times New Roman" pitchFamily="18" charset="0"/>
                          <a:cs typeface="Times New Roman" pitchFamily="18" charset="0"/>
                        </a:rPr>
                        <a:t>Agnus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Ammonium Mur </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396240">
                <a:tc>
                  <a:txBody>
                    <a:bodyPr/>
                    <a:lstStyle/>
                    <a:p>
                      <a:r>
                        <a:rPr lang="en-US" sz="2000" b="1" dirty="0" smtClean="0">
                          <a:latin typeface="Times New Roman" pitchFamily="18" charset="0"/>
                          <a:cs typeface="Times New Roman" pitchFamily="18" charset="0"/>
                        </a:rPr>
                        <a:t>Ambra Grisea</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Apocyanum </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96240">
                <a:tc>
                  <a:txBody>
                    <a:bodyPr/>
                    <a:lstStyle/>
                    <a:p>
                      <a:r>
                        <a:rPr lang="en-US" sz="2000" b="1" dirty="0" smtClean="0">
                          <a:latin typeface="Times New Roman" pitchFamily="18" charset="0"/>
                          <a:cs typeface="Times New Roman" pitchFamily="18" charset="0"/>
                        </a:rPr>
                        <a:t>Arsenic Iodum </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Anacardium</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96240">
                <a:tc>
                  <a:txBody>
                    <a:bodyPr/>
                    <a:lstStyle/>
                    <a:p>
                      <a:r>
                        <a:rPr lang="en-US" sz="2000" b="1" dirty="0" smtClean="0">
                          <a:latin typeface="Times New Roman" pitchFamily="18" charset="0"/>
                          <a:cs typeface="Times New Roman" pitchFamily="18" charset="0"/>
                        </a:rPr>
                        <a:t>Alumina</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Acetic acid</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r h="396240">
                <a:tc>
                  <a:txBody>
                    <a:bodyPr/>
                    <a:lstStyle/>
                    <a:p>
                      <a:r>
                        <a:rPr lang="en-US" sz="2000" b="1" dirty="0" smtClean="0">
                          <a:latin typeface="Times New Roman" pitchFamily="18" charset="0"/>
                          <a:cs typeface="Times New Roman" pitchFamily="18" charset="0"/>
                        </a:rPr>
                        <a:t>Agaricus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Bismuth</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4"/>
                  </a:ext>
                </a:extLst>
              </a:tr>
              <a:tr h="396240">
                <a:tc>
                  <a:txBody>
                    <a:bodyPr/>
                    <a:lstStyle/>
                    <a:p>
                      <a:r>
                        <a:rPr lang="en-US" sz="2000" b="1" dirty="0" smtClean="0">
                          <a:latin typeface="Times New Roman" pitchFamily="18" charset="0"/>
                          <a:cs typeface="Times New Roman" pitchFamily="18" charset="0"/>
                        </a:rPr>
                        <a:t>Bromium</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Bovista</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5"/>
                  </a:ext>
                </a:extLst>
              </a:tr>
              <a:tr h="396240">
                <a:tc>
                  <a:txBody>
                    <a:bodyPr/>
                    <a:lstStyle/>
                    <a:p>
                      <a:r>
                        <a:rPr lang="en-US" sz="2000" b="1" dirty="0" smtClean="0">
                          <a:latin typeface="Times New Roman" pitchFamily="18" charset="0"/>
                          <a:cs typeface="Times New Roman" pitchFamily="18" charset="0"/>
                        </a:rPr>
                        <a:t>Cactus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Cantharis</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6"/>
                  </a:ext>
                </a:extLst>
              </a:tr>
              <a:tr h="396240">
                <a:tc>
                  <a:txBody>
                    <a:bodyPr/>
                    <a:lstStyle/>
                    <a:p>
                      <a:r>
                        <a:rPr lang="en-US" sz="2000" b="1" dirty="0" smtClean="0">
                          <a:latin typeface="Times New Roman" pitchFamily="18" charset="0"/>
                          <a:cs typeface="Times New Roman" pitchFamily="18" charset="0"/>
                        </a:rPr>
                        <a:t>Conium</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Cimicifuga</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7"/>
                  </a:ext>
                </a:extLst>
              </a:tr>
              <a:tr h="396240">
                <a:tc>
                  <a:txBody>
                    <a:bodyPr/>
                    <a:lstStyle/>
                    <a:p>
                      <a:r>
                        <a:rPr lang="en-US" sz="2000" b="1" dirty="0" smtClean="0">
                          <a:latin typeface="Times New Roman" pitchFamily="18" charset="0"/>
                          <a:cs typeface="Times New Roman" pitchFamily="18" charset="0"/>
                        </a:rPr>
                        <a:t>Camphora</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Chelidonium</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8"/>
                  </a:ext>
                </a:extLst>
              </a:tr>
              <a:tr h="396240">
                <a:tc>
                  <a:txBody>
                    <a:bodyPr/>
                    <a:lstStyle/>
                    <a:p>
                      <a:r>
                        <a:rPr lang="en-US" sz="2000" b="1" dirty="0" smtClean="0">
                          <a:latin typeface="Times New Roman" pitchFamily="18" charset="0"/>
                          <a:cs typeface="Times New Roman" pitchFamily="18" charset="0"/>
                        </a:rPr>
                        <a:t>Calc </a:t>
                      </a:r>
                      <a:r>
                        <a:rPr lang="en-US" sz="2000" b="1" dirty="0" err="1" smtClean="0">
                          <a:latin typeface="Times New Roman" pitchFamily="18" charset="0"/>
                          <a:cs typeface="Times New Roman" pitchFamily="18" charset="0"/>
                        </a:rPr>
                        <a:t>ars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Digitalis</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09"/>
                  </a:ext>
                </a:extLst>
              </a:tr>
              <a:tr h="396240">
                <a:tc>
                  <a:txBody>
                    <a:bodyPr/>
                    <a:lstStyle/>
                    <a:p>
                      <a:r>
                        <a:rPr lang="en-US" sz="2000" b="1" dirty="0" smtClean="0">
                          <a:latin typeface="Times New Roman" pitchFamily="18" charset="0"/>
                          <a:cs typeface="Times New Roman" pitchFamily="18" charset="0"/>
                        </a:rPr>
                        <a:t>Ferrum</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Kreosotum</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10"/>
                  </a:ext>
                </a:extLst>
              </a:tr>
              <a:tr h="396240">
                <a:tc>
                  <a:txBody>
                    <a:bodyPr/>
                    <a:lstStyle/>
                    <a:p>
                      <a:r>
                        <a:rPr lang="en-US" sz="2000" b="1" dirty="0" smtClean="0">
                          <a:latin typeface="Times New Roman" pitchFamily="18" charset="0"/>
                          <a:cs typeface="Times New Roman" pitchFamily="18" charset="0"/>
                        </a:rPr>
                        <a:t>Kali brom</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Nat carb</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11"/>
                  </a:ext>
                </a:extLst>
              </a:tr>
              <a:tr h="396240">
                <a:tc>
                  <a:txBody>
                    <a:bodyPr/>
                    <a:lstStyle/>
                    <a:p>
                      <a:r>
                        <a:rPr lang="en-US" sz="2000" b="1" dirty="0" smtClean="0">
                          <a:latin typeface="Times New Roman" pitchFamily="18" charset="0"/>
                          <a:cs typeface="Times New Roman" pitchFamily="18" charset="0"/>
                        </a:rPr>
                        <a:t>Nux </a:t>
                      </a:r>
                      <a:r>
                        <a:rPr lang="en-US" sz="2000" b="1" dirty="0" err="1" smtClean="0">
                          <a:latin typeface="Times New Roman" pitchFamily="18" charset="0"/>
                          <a:cs typeface="Times New Roman" pitchFamily="18" charset="0"/>
                        </a:rPr>
                        <a:t>mos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Opium</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12"/>
                  </a:ext>
                </a:extLst>
              </a:tr>
              <a:tr h="396240">
                <a:tc>
                  <a:txBody>
                    <a:bodyPr/>
                    <a:lstStyle/>
                    <a:p>
                      <a:r>
                        <a:rPr lang="en-US" sz="2000" b="1" dirty="0" smtClean="0">
                          <a:latin typeface="Times New Roman" pitchFamily="18" charset="0"/>
                          <a:cs typeface="Times New Roman" pitchFamily="18" charset="0"/>
                        </a:rPr>
                        <a:t>Phosphorus</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Platinum</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13"/>
                  </a:ext>
                </a:extLst>
              </a:tr>
              <a:tr h="396240">
                <a:tc>
                  <a:txBody>
                    <a:bodyPr/>
                    <a:lstStyle/>
                    <a:p>
                      <a:r>
                        <a:rPr lang="en-US" sz="2000" b="1" dirty="0" smtClean="0">
                          <a:latin typeface="Times New Roman" pitchFamily="18" charset="0"/>
                          <a:cs typeface="Times New Roman" pitchFamily="18" charset="0"/>
                        </a:rPr>
                        <a:t>Phytolacca</a:t>
                      </a:r>
                      <a:endParaRPr lang="en-US" sz="2000" b="1" dirty="0">
                        <a:latin typeface="Times New Roman" pitchFamily="18" charset="0"/>
                        <a:cs typeface="Times New Roman" pitchFamily="18" charset="0"/>
                      </a:endParaRPr>
                    </a:p>
                  </a:txBody>
                  <a:tcPr/>
                </a:tc>
                <a:tc>
                  <a:txBody>
                    <a:bodyPr/>
                    <a:lstStyle/>
                    <a:p>
                      <a:r>
                        <a:rPr lang="en-US" sz="2000" b="1" dirty="0" smtClean="0">
                          <a:latin typeface="Times New Roman" pitchFamily="18" charset="0"/>
                          <a:cs typeface="Times New Roman" pitchFamily="18" charset="0"/>
                        </a:rPr>
                        <a:t>Sepia </a:t>
                      </a:r>
                      <a:endParaRPr lang="en-US" sz="2000" b="1" dirty="0">
                        <a:latin typeface="Times New Roman" pitchFamily="18" charset="0"/>
                        <a:cs typeface="Times New Roman" pitchFamily="18" charset="0"/>
                      </a:endParaRPr>
                    </a:p>
                  </a:txBody>
                  <a:tcPr/>
                </a:tc>
                <a:extLst>
                  <a:ext uri="{0D108BD9-81ED-4DB2-BD59-A6C34878D82A}">
                    <a16:rowId xmlns:a16="http://schemas.microsoft.com/office/drawing/2014/main" val="10014"/>
                  </a:ext>
                </a:extLst>
              </a:tr>
            </a:tbl>
          </a:graphicData>
        </a:graphic>
      </p:graphicFrame>
      <p:sp>
        <p:nvSpPr>
          <p:cNvPr id="2" name="Footer Placeholder 1"/>
          <p:cNvSpPr>
            <a:spLocks noGrp="1"/>
          </p:cNvSpPr>
          <p:nvPr>
            <p:ph type="ftr" sz="quarter" idx="11"/>
          </p:nvPr>
        </p:nvSpPr>
        <p:spPr/>
        <p:txBody>
          <a:bodyPr/>
          <a:lstStyle/>
          <a:p>
            <a:r>
              <a:rPr lang="en-IN" b="1" smtClean="0">
                <a:solidFill>
                  <a:prstClr val="black">
                    <a:tint val="75000"/>
                  </a:prstClr>
                </a:solidFill>
              </a:rPr>
              <a:t>SARADA KRISHNA HOMOEOPATHIC MEDICAL COLLEGE,DEPT. OF REPERTORY</a:t>
            </a:r>
            <a:endParaRPr lang="en-US" b="1">
              <a:solidFill>
                <a:prstClr val="black">
                  <a:tint val="75000"/>
                </a:prstClr>
              </a:solidFill>
            </a:endParaRPr>
          </a:p>
        </p:txBody>
      </p:sp>
    </p:spTree>
    <p:extLst>
      <p:ext uri="{BB962C8B-B14F-4D97-AF65-F5344CB8AC3E}">
        <p14:creationId xmlns:p14="http://schemas.microsoft.com/office/powerpoint/2010/main" val="42632982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CURE 5 – </a:t>
            </a:r>
            <a:r>
              <a:rPr lang="en-US" b="1" dirty="0" err="1" smtClean="0">
                <a:solidFill>
                  <a:schemeClr val="bg1"/>
                </a:solidFill>
                <a:effectLst/>
                <a:latin typeface="Times New Roman" pitchFamily="18" charset="0"/>
                <a:cs typeface="Times New Roman" pitchFamily="18" charset="0"/>
              </a:rPr>
              <a:t>Ssrh</a:t>
            </a:r>
            <a:r>
              <a:rPr lang="en-US" b="1" dirty="0" smtClean="0">
                <a:solidFill>
                  <a:schemeClr val="bg1"/>
                </a:solidFill>
                <a:effectLst/>
                <a:latin typeface="Times New Roman" pitchFamily="18" charset="0"/>
                <a:cs typeface="Times New Roman" pitchFamily="18" charset="0"/>
              </a:rPr>
              <a:t> </a:t>
            </a:r>
          </a:p>
        </p:txBody>
      </p:sp>
      <p:sp>
        <p:nvSpPr>
          <p:cNvPr id="43011"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Introducing Dr. </a:t>
            </a:r>
            <a:r>
              <a:rPr lang="en-US" b="1" dirty="0" err="1" smtClean="0">
                <a:effectLst/>
                <a:latin typeface="Times New Roman" pitchFamily="18" charset="0"/>
                <a:cs typeface="Times New Roman" pitchFamily="18" charset="0"/>
              </a:rPr>
              <a:t>Sehgal’s</a:t>
            </a:r>
            <a:r>
              <a:rPr lang="en-US" b="1" dirty="0" smtClean="0">
                <a:effectLst/>
                <a:latin typeface="Times New Roman" pitchFamily="18" charset="0"/>
                <a:cs typeface="Times New Roman" pitchFamily="18" charset="0"/>
              </a:rPr>
              <a:t> School OF revolutionized Homoeopathy!</a:t>
            </a:r>
          </a:p>
          <a:p>
            <a:pPr algn="just"/>
            <a:r>
              <a:rPr lang="en-US" b="1" dirty="0" smtClean="0">
                <a:effectLst/>
                <a:latin typeface="Times New Roman" pitchFamily="18" charset="0"/>
                <a:cs typeface="Times New Roman" pitchFamily="18" charset="0"/>
              </a:rPr>
              <a:t>Arrive readily at the </a:t>
            </a:r>
            <a:r>
              <a:rPr lang="en-US" b="1" dirty="0" err="1" smtClean="0">
                <a:effectLst/>
                <a:latin typeface="Times New Roman" pitchFamily="18" charset="0"/>
                <a:cs typeface="Times New Roman" pitchFamily="18" charset="0"/>
              </a:rPr>
              <a:t>similimum</a:t>
            </a:r>
            <a:r>
              <a:rPr lang="en-US" b="1" dirty="0" smtClean="0">
                <a:effectLst/>
                <a:latin typeface="Times New Roman" pitchFamily="18" charset="0"/>
                <a:cs typeface="Times New Roman" pitchFamily="18" charset="0"/>
              </a:rPr>
              <a:t> with this ‘simple and practical’ method!</a:t>
            </a:r>
          </a:p>
          <a:p>
            <a:pPr algn="just"/>
            <a:r>
              <a:rPr lang="en-US" b="1" dirty="0" smtClean="0">
                <a:effectLst/>
                <a:latin typeface="Times New Roman" pitchFamily="18" charset="0"/>
                <a:cs typeface="Times New Roman" pitchFamily="18" charset="0"/>
              </a:rPr>
              <a:t>A precise and comprehensive package of information about the </a:t>
            </a:r>
            <a:r>
              <a:rPr lang="en-US" b="1" dirty="0" err="1" smtClean="0">
                <a:effectLst/>
                <a:latin typeface="Times New Roman" pitchFamily="18" charset="0"/>
                <a:cs typeface="Times New Roman" pitchFamily="18" charset="0"/>
              </a:rPr>
              <a:t>Sehgal’s</a:t>
            </a:r>
            <a:r>
              <a:rPr lang="en-US" b="1" dirty="0" smtClean="0">
                <a:effectLst/>
                <a:latin typeface="Times New Roman" pitchFamily="18" charset="0"/>
                <a:cs typeface="Times New Roman" pitchFamily="18" charset="0"/>
              </a:rPr>
              <a:t> method.</a:t>
            </a:r>
          </a:p>
          <a:p>
            <a:pPr algn="just"/>
            <a:r>
              <a:rPr lang="en-US" b="1" dirty="0" smtClean="0">
                <a:effectLst/>
                <a:latin typeface="Times New Roman" pitchFamily="18" charset="0"/>
                <a:cs typeface="Times New Roman" pitchFamily="18" charset="0"/>
              </a:rPr>
              <a:t>A method that has been practiced successfully by thousands of Homoeopaths globally!</a:t>
            </a:r>
          </a:p>
          <a:p>
            <a:pPr algn="just"/>
            <a:r>
              <a:rPr lang="en-US" b="1" dirty="0" smtClean="0">
                <a:effectLst/>
                <a:latin typeface="Times New Roman" pitchFamily="18" charset="0"/>
                <a:cs typeface="Times New Roman" pitchFamily="18" charset="0"/>
              </a:rPr>
              <a:t>A utility tool that will ‘Revolutionized’ your practice completely! </a:t>
            </a:r>
            <a:r>
              <a:rPr lang="en-US" sz="3600" b="1" dirty="0" smtClean="0">
                <a:effectLst/>
                <a:latin typeface="Times New Roman" pitchFamily="18" charset="0"/>
                <a:cs typeface="Times New Roman" pitchFamily="18" charset="0"/>
              </a:rPr>
              <a:t>  </a:t>
            </a:r>
          </a:p>
          <a:p>
            <a:pPr algn="just">
              <a:buFont typeface="Wingdings" pitchFamily="2" charset="2"/>
              <a:buNone/>
            </a:pPr>
            <a:endParaRPr lang="en-US" b="1"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730301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lnSpcReduction="10000"/>
          </a:bodyPr>
          <a:lstStyle/>
          <a:p>
            <a:pPr algn="just"/>
            <a:r>
              <a:rPr lang="en-US" sz="3600" b="1" dirty="0" smtClean="0">
                <a:latin typeface="Times New Roman" pitchFamily="18" charset="0"/>
                <a:cs typeface="Times New Roman" pitchFamily="18" charset="0"/>
              </a:rPr>
              <a:t>It is wrong to judge that computers will give us the answer with minimal efforts.</a:t>
            </a:r>
          </a:p>
          <a:p>
            <a:pPr algn="just"/>
            <a:endParaRPr lang="en-US" sz="3600" b="1" dirty="0" smtClean="0">
              <a:latin typeface="Times New Roman" pitchFamily="18" charset="0"/>
              <a:cs typeface="Times New Roman" pitchFamily="18" charset="0"/>
            </a:endParaRPr>
          </a:p>
          <a:p>
            <a:pPr algn="just"/>
            <a:r>
              <a:rPr lang="en-US" sz="3600" b="1" dirty="0" smtClean="0">
                <a:latin typeface="Times New Roman" pitchFamily="18" charset="0"/>
                <a:cs typeface="Times New Roman" pitchFamily="18" charset="0"/>
              </a:rPr>
              <a:t>Computers are merely a tool to aid our thinking and help us with ideas.</a:t>
            </a:r>
          </a:p>
          <a:p>
            <a:pPr algn="just"/>
            <a:endParaRPr lang="en-US" sz="3600" b="1" dirty="0" smtClean="0">
              <a:latin typeface="Times New Roman" pitchFamily="18" charset="0"/>
              <a:cs typeface="Times New Roman" pitchFamily="18" charset="0"/>
            </a:endParaRPr>
          </a:p>
          <a:p>
            <a:pPr algn="just"/>
            <a:r>
              <a:rPr lang="en-US" sz="3600" b="1" dirty="0" smtClean="0">
                <a:latin typeface="Times New Roman" pitchFamily="18" charset="0"/>
                <a:cs typeface="Times New Roman" pitchFamily="18" charset="0"/>
              </a:rPr>
              <a:t>Homoeopathy will always be an human art despite its solid scientific foundations.  </a:t>
            </a: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CURE 4 – Spiders </a:t>
            </a:r>
          </a:p>
        </p:txBody>
      </p:sp>
      <p:sp>
        <p:nvSpPr>
          <p:cNvPr id="44035"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Glimpses into the world of spiders: another precious Gem for your treasure chest of knowledge! In-depth study of 13 Remedies of Spider Group:</a:t>
            </a:r>
          </a:p>
          <a:p>
            <a:pPr lvl="1" algn="just"/>
            <a:r>
              <a:rPr lang="en-US" b="1" dirty="0" smtClean="0">
                <a:effectLst/>
                <a:latin typeface="Times New Roman" pitchFamily="18" charset="0"/>
                <a:cs typeface="Times New Roman" pitchFamily="18" charset="0"/>
              </a:rPr>
              <a:t>Materia Medica</a:t>
            </a:r>
          </a:p>
          <a:p>
            <a:pPr lvl="1" algn="just"/>
            <a:r>
              <a:rPr lang="en-US" b="1" dirty="0" smtClean="0">
                <a:effectLst/>
                <a:latin typeface="Times New Roman" pitchFamily="18" charset="0"/>
                <a:cs typeface="Times New Roman" pitchFamily="18" charset="0"/>
              </a:rPr>
              <a:t>Repertory</a:t>
            </a:r>
          </a:p>
          <a:p>
            <a:pPr lvl="1" algn="just"/>
            <a:r>
              <a:rPr lang="en-US" b="1" dirty="0" smtClean="0">
                <a:effectLst/>
                <a:latin typeface="Times New Roman" pitchFamily="18" charset="0"/>
                <a:cs typeface="Times New Roman" pitchFamily="18" charset="0"/>
              </a:rPr>
              <a:t>Power Point presentations &amp; flow charts</a:t>
            </a:r>
          </a:p>
          <a:p>
            <a:pPr lvl="1" algn="just"/>
            <a:r>
              <a:rPr lang="en-US" b="1" dirty="0" smtClean="0">
                <a:effectLst/>
                <a:latin typeface="Times New Roman" pitchFamily="18" charset="0"/>
                <a:cs typeface="Times New Roman" pitchFamily="18" charset="0"/>
              </a:rPr>
              <a:t>Group symptoms</a:t>
            </a:r>
          </a:p>
          <a:p>
            <a:pPr lvl="1" algn="just"/>
            <a:r>
              <a:rPr lang="en-US" b="1" dirty="0" smtClean="0">
                <a:effectLst/>
                <a:latin typeface="Times New Roman" pitchFamily="18" charset="0"/>
                <a:cs typeface="Times New Roman" pitchFamily="18" charset="0"/>
              </a:rPr>
              <a:t>Mental symptoms</a:t>
            </a:r>
          </a:p>
          <a:p>
            <a:pPr lvl="1" algn="just"/>
            <a:r>
              <a:rPr lang="en-US" b="1" dirty="0" smtClean="0">
                <a:effectLst/>
                <a:latin typeface="Times New Roman" pitchFamily="18" charset="0"/>
                <a:cs typeface="Times New Roman" pitchFamily="18" charset="0"/>
              </a:rPr>
              <a:t>Spider characteristics</a:t>
            </a:r>
          </a:p>
          <a:p>
            <a:pPr lvl="1" algn="just"/>
            <a:r>
              <a:rPr lang="en-US" b="1" dirty="0" smtClean="0">
                <a:effectLst/>
                <a:latin typeface="Times New Roman" pitchFamily="18" charset="0"/>
                <a:cs typeface="Times New Roman" pitchFamily="18" charset="0"/>
              </a:rPr>
              <a:t>Confirmatory symptoms</a:t>
            </a:r>
          </a:p>
          <a:p>
            <a:pPr algn="just">
              <a:buFont typeface="Wingdings" pitchFamily="2" charset="2"/>
              <a:buNone/>
            </a:pPr>
            <a:endParaRPr lang="en-US" b="1" dirty="0" smtClean="0">
              <a:effectLst/>
              <a:latin typeface="Times New Roman" pitchFamily="18" charset="0"/>
              <a:cs typeface="Times New Roman" pitchFamily="18" charset="0"/>
            </a:endParaRP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3713209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CURE 3 </a:t>
            </a:r>
          </a:p>
        </p:txBody>
      </p:sp>
      <p:sp>
        <p:nvSpPr>
          <p:cNvPr id="45059" name="Content Placeholder 2"/>
          <p:cNvSpPr>
            <a:spLocks noGrp="1"/>
          </p:cNvSpPr>
          <p:nvPr>
            <p:ph idx="1"/>
          </p:nvPr>
        </p:nvSpPr>
        <p:spPr>
          <a:xfrm>
            <a:off x="0" y="685800"/>
            <a:ext cx="9144000" cy="6172200"/>
          </a:xfrm>
        </p:spPr>
        <p:txBody>
          <a:bodyPr/>
          <a:lstStyle/>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Complete understanding to real experience!</a:t>
            </a:r>
          </a:p>
          <a:p>
            <a:pPr algn="just"/>
            <a:r>
              <a:rPr lang="en-US" b="1" dirty="0" smtClean="0">
                <a:effectLst/>
                <a:latin typeface="Times New Roman" pitchFamily="18" charset="0"/>
                <a:cs typeface="Times New Roman" pitchFamily="18" charset="0"/>
              </a:rPr>
              <a:t>A spectacular presentation to enrich your knowledge of Homoeopathy:</a:t>
            </a:r>
          </a:p>
          <a:p>
            <a:pPr lvl="1" algn="just"/>
            <a:r>
              <a:rPr lang="en-US" sz="2400" b="1" dirty="0" smtClean="0">
                <a:effectLst/>
                <a:latin typeface="Times New Roman" pitchFamily="18" charset="0"/>
                <a:cs typeface="Times New Roman" pitchFamily="18" charset="0"/>
              </a:rPr>
              <a:t>Special detailed feature on HIV and its management</a:t>
            </a:r>
          </a:p>
          <a:p>
            <a:pPr lvl="1" algn="just"/>
            <a:r>
              <a:rPr lang="en-US" sz="2400" b="1" dirty="0" smtClean="0">
                <a:effectLst/>
                <a:latin typeface="Times New Roman" pitchFamily="18" charset="0"/>
                <a:cs typeface="Times New Roman" pitchFamily="18" charset="0"/>
              </a:rPr>
              <a:t>Teaching of Robin Murphy and his regional repertories.</a:t>
            </a:r>
          </a:p>
          <a:p>
            <a:pPr lvl="1" algn="just"/>
            <a:r>
              <a:rPr lang="en-US" sz="2400" b="1" dirty="0" smtClean="0">
                <a:effectLst/>
                <a:latin typeface="Times New Roman" pitchFamily="18" charset="0"/>
                <a:cs typeface="Times New Roman" pitchFamily="18" charset="0"/>
              </a:rPr>
              <a:t>New </a:t>
            </a:r>
            <a:r>
              <a:rPr lang="en-US" sz="2400" b="1" dirty="0" err="1" smtClean="0">
                <a:effectLst/>
                <a:latin typeface="Times New Roman" pitchFamily="18" charset="0"/>
                <a:cs typeface="Times New Roman" pitchFamily="18" charset="0"/>
              </a:rPr>
              <a:t>provings</a:t>
            </a:r>
            <a:r>
              <a:rPr lang="en-US" sz="2400" b="1" dirty="0" smtClean="0">
                <a:effectLst/>
                <a:latin typeface="Times New Roman" pitchFamily="18" charset="0"/>
                <a:cs typeface="Times New Roman" pitchFamily="18" charset="0"/>
              </a:rPr>
              <a:t> of </a:t>
            </a:r>
            <a:r>
              <a:rPr lang="en-US" sz="2400" b="1" dirty="0" err="1" smtClean="0">
                <a:effectLst/>
                <a:latin typeface="Times New Roman" pitchFamily="18" charset="0"/>
                <a:cs typeface="Times New Roman" pitchFamily="18" charset="0"/>
              </a:rPr>
              <a:t>Panthera</a:t>
            </a:r>
            <a:r>
              <a:rPr lang="en-US" sz="2400" b="1" dirty="0" smtClean="0">
                <a:effectLst/>
                <a:latin typeface="Times New Roman" pitchFamily="18" charset="0"/>
                <a:cs typeface="Times New Roman" pitchFamily="18" charset="0"/>
              </a:rPr>
              <a:t> </a:t>
            </a:r>
            <a:r>
              <a:rPr lang="en-US" sz="2400" b="1" dirty="0" err="1" smtClean="0">
                <a:effectLst/>
                <a:latin typeface="Times New Roman" pitchFamily="18" charset="0"/>
                <a:cs typeface="Times New Roman" pitchFamily="18" charset="0"/>
              </a:rPr>
              <a:t>tigris</a:t>
            </a:r>
            <a:endParaRPr lang="en-US" sz="2400" b="1" dirty="0" smtClean="0">
              <a:effectLst/>
              <a:latin typeface="Times New Roman" pitchFamily="18" charset="0"/>
              <a:cs typeface="Times New Roman" pitchFamily="18" charset="0"/>
            </a:endParaRPr>
          </a:p>
          <a:p>
            <a:pPr lvl="1" algn="just"/>
            <a:r>
              <a:rPr lang="en-US" sz="2400" b="1" dirty="0" smtClean="0">
                <a:effectLst/>
                <a:latin typeface="Times New Roman" pitchFamily="18" charset="0"/>
                <a:cs typeface="Times New Roman" pitchFamily="18" charset="0"/>
              </a:rPr>
              <a:t>In-depth understanding of the Tubercular </a:t>
            </a:r>
            <a:r>
              <a:rPr lang="en-US" sz="2400" b="1" dirty="0" err="1" smtClean="0">
                <a:effectLst/>
                <a:latin typeface="Times New Roman" pitchFamily="18" charset="0"/>
                <a:cs typeface="Times New Roman" pitchFamily="18" charset="0"/>
              </a:rPr>
              <a:t>miasm</a:t>
            </a:r>
            <a:r>
              <a:rPr lang="en-US" sz="2400" b="1" dirty="0" smtClean="0">
                <a:effectLst/>
                <a:latin typeface="Times New Roman" pitchFamily="18" charset="0"/>
                <a:cs typeface="Times New Roman" pitchFamily="18" charset="0"/>
              </a:rPr>
              <a:t>.</a:t>
            </a:r>
          </a:p>
          <a:p>
            <a:pPr lvl="1" algn="just"/>
            <a:r>
              <a:rPr lang="en-US" sz="2400" b="1" dirty="0" smtClean="0">
                <a:effectLst/>
                <a:latin typeface="Times New Roman" pitchFamily="18" charset="0"/>
                <a:cs typeface="Times New Roman" pitchFamily="18" charset="0"/>
              </a:rPr>
              <a:t>111 cases treated by Dr. Kent himself.</a:t>
            </a:r>
          </a:p>
          <a:p>
            <a:pPr lvl="1" algn="just"/>
            <a:r>
              <a:rPr lang="en-US" sz="2400" b="1" dirty="0" smtClean="0">
                <a:effectLst/>
                <a:latin typeface="Times New Roman" pitchFamily="18" charset="0"/>
                <a:cs typeface="Times New Roman" pitchFamily="18" charset="0"/>
              </a:rPr>
              <a:t> More than 250 MM for various </a:t>
            </a:r>
            <a:r>
              <a:rPr lang="en-US" sz="2400" b="1" dirty="0" err="1" smtClean="0">
                <a:effectLst/>
                <a:latin typeface="Times New Roman" pitchFamily="18" charset="0"/>
                <a:cs typeface="Times New Roman" pitchFamily="18" charset="0"/>
              </a:rPr>
              <a:t>Natrum</a:t>
            </a:r>
            <a:r>
              <a:rPr lang="en-US" sz="2400" b="1" dirty="0" smtClean="0">
                <a:effectLst/>
                <a:latin typeface="Times New Roman" pitchFamily="18" charset="0"/>
                <a:cs typeface="Times New Roman" pitchFamily="18" charset="0"/>
              </a:rPr>
              <a:t> remedies</a:t>
            </a:r>
          </a:p>
          <a:p>
            <a:pPr lvl="1" algn="just"/>
            <a:r>
              <a:rPr lang="en-US" sz="2400" b="1" dirty="0" smtClean="0">
                <a:effectLst/>
                <a:latin typeface="Times New Roman" pitchFamily="18" charset="0"/>
                <a:cs typeface="Times New Roman" pitchFamily="18" charset="0"/>
              </a:rPr>
              <a:t>All </a:t>
            </a:r>
            <a:r>
              <a:rPr lang="en-US" sz="2400" b="1" dirty="0" err="1" smtClean="0">
                <a:effectLst/>
                <a:latin typeface="Times New Roman" pitchFamily="18" charset="0"/>
                <a:cs typeface="Times New Roman" pitchFamily="18" charset="0"/>
              </a:rPr>
              <a:t>Natrum</a:t>
            </a:r>
            <a:r>
              <a:rPr lang="en-US" sz="2400" b="1" dirty="0" smtClean="0">
                <a:effectLst/>
                <a:latin typeface="Times New Roman" pitchFamily="18" charset="0"/>
                <a:cs typeface="Times New Roman" pitchFamily="18" charset="0"/>
              </a:rPr>
              <a:t> rubrics compiled from 29 different repertories</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6514342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CURE 2 </a:t>
            </a:r>
          </a:p>
        </p:txBody>
      </p:sp>
      <p:sp>
        <p:nvSpPr>
          <p:cNvPr id="46083"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A </a:t>
            </a:r>
            <a:r>
              <a:rPr lang="en-US" b="1" dirty="0" err="1" smtClean="0">
                <a:effectLst/>
                <a:latin typeface="Times New Roman" pitchFamily="18" charset="0"/>
                <a:cs typeface="Times New Roman" pitchFamily="18" charset="0"/>
              </a:rPr>
              <a:t>superpotentized</a:t>
            </a:r>
            <a:r>
              <a:rPr lang="en-US" b="1" dirty="0" smtClean="0">
                <a:effectLst/>
                <a:latin typeface="Times New Roman" pitchFamily="18" charset="0"/>
                <a:cs typeface="Times New Roman" pitchFamily="18" charset="0"/>
              </a:rPr>
              <a:t> dose of Homoeopathic </a:t>
            </a:r>
            <a:r>
              <a:rPr lang="en-US" b="1" dirty="0" err="1" smtClean="0">
                <a:effectLst/>
                <a:latin typeface="Times New Roman" pitchFamily="18" charset="0"/>
                <a:cs typeface="Times New Roman" pitchFamily="18" charset="0"/>
              </a:rPr>
              <a:t>similimum</a:t>
            </a:r>
            <a:r>
              <a:rPr lang="en-US" b="1" dirty="0" smtClean="0">
                <a:effectLst/>
                <a:latin typeface="Times New Roman" pitchFamily="18" charset="0"/>
                <a:cs typeface="Times New Roman" pitchFamily="18" charset="0"/>
              </a:rPr>
              <a:t>! </a:t>
            </a:r>
          </a:p>
          <a:p>
            <a:pPr algn="just"/>
            <a:r>
              <a:rPr lang="en-US" b="1" dirty="0" smtClean="0">
                <a:effectLst/>
                <a:latin typeface="Times New Roman" pitchFamily="18" charset="0"/>
                <a:cs typeface="Times New Roman" pitchFamily="18" charset="0"/>
              </a:rPr>
              <a:t>Cured cases contributed by leading Homoeopaths from the last century to the modern mavericks of present times!</a:t>
            </a:r>
          </a:p>
          <a:p>
            <a:pPr algn="just"/>
            <a:r>
              <a:rPr lang="en-US" b="1" dirty="0" smtClean="0">
                <a:effectLst/>
                <a:latin typeface="Times New Roman" pitchFamily="18" charset="0"/>
                <a:cs typeface="Times New Roman" pitchFamily="18" charset="0"/>
              </a:rPr>
              <a:t>More than 50+ cured cases</a:t>
            </a:r>
          </a:p>
          <a:p>
            <a:pPr algn="just"/>
            <a:r>
              <a:rPr lang="en-US" b="1" dirty="0" smtClean="0">
                <a:effectLst/>
                <a:latin typeface="Times New Roman" pitchFamily="18" charset="0"/>
                <a:cs typeface="Times New Roman" pitchFamily="18" charset="0"/>
              </a:rPr>
              <a:t>In-depth study of </a:t>
            </a:r>
            <a:r>
              <a:rPr lang="en-US" b="1" dirty="0" err="1" smtClean="0">
                <a:effectLst/>
                <a:latin typeface="Times New Roman" pitchFamily="18" charset="0"/>
                <a:cs typeface="Times New Roman" pitchFamily="18" charset="0"/>
              </a:rPr>
              <a:t>Platina</a:t>
            </a:r>
            <a:r>
              <a:rPr lang="en-US" b="1" dirty="0" smtClean="0">
                <a:effectLst/>
                <a:latin typeface="Times New Roman" pitchFamily="18" charset="0"/>
                <a:cs typeface="Times New Roman" pitchFamily="18" charset="0"/>
              </a:rPr>
              <a:t>, </a:t>
            </a:r>
            <a:r>
              <a:rPr lang="en-US" b="1" dirty="0" err="1" smtClean="0">
                <a:effectLst/>
                <a:latin typeface="Times New Roman" pitchFamily="18" charset="0"/>
                <a:cs typeface="Times New Roman" pitchFamily="18" charset="0"/>
              </a:rPr>
              <a:t>Stramonium</a:t>
            </a:r>
            <a:r>
              <a:rPr lang="en-US" b="1" dirty="0" smtClean="0">
                <a:effectLst/>
                <a:latin typeface="Times New Roman" pitchFamily="18" charset="0"/>
                <a:cs typeface="Times New Roman" pitchFamily="18" charset="0"/>
              </a:rPr>
              <a:t>, </a:t>
            </a:r>
            <a:r>
              <a:rPr lang="en-US" b="1" dirty="0" err="1" smtClean="0">
                <a:effectLst/>
                <a:latin typeface="Times New Roman" pitchFamily="18" charset="0"/>
                <a:cs typeface="Times New Roman" pitchFamily="18" charset="0"/>
              </a:rPr>
              <a:t>Carcinocin</a:t>
            </a:r>
            <a:r>
              <a:rPr lang="en-US" b="1" dirty="0" smtClean="0">
                <a:effectLst/>
                <a:latin typeface="Times New Roman" pitchFamily="18" charset="0"/>
                <a:cs typeface="Times New Roman" pitchFamily="18" charset="0"/>
              </a:rPr>
              <a:t> etc.</a:t>
            </a:r>
          </a:p>
          <a:p>
            <a:pPr algn="just"/>
            <a:r>
              <a:rPr lang="en-US" b="1" dirty="0" smtClean="0">
                <a:effectLst/>
                <a:latin typeface="Times New Roman" pitchFamily="18" charset="0"/>
                <a:cs typeface="Times New Roman" pitchFamily="18" charset="0"/>
              </a:rPr>
              <a:t>Repertory, Therapeutics, Materia Medica and much more!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5047708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CURE 1 </a:t>
            </a:r>
          </a:p>
        </p:txBody>
      </p:sp>
      <p:sp>
        <p:nvSpPr>
          <p:cNvPr id="47107" name="Content Placeholder 2"/>
          <p:cNvSpPr>
            <a:spLocks noGrp="1"/>
          </p:cNvSpPr>
          <p:nvPr>
            <p:ph idx="1"/>
          </p:nvPr>
        </p:nvSpPr>
        <p:spPr>
          <a:xfrm>
            <a:off x="0" y="685800"/>
            <a:ext cx="9144000" cy="6172200"/>
          </a:xfrm>
        </p:spPr>
        <p:txBody>
          <a:bodyPr/>
          <a:lstStyle/>
          <a:p>
            <a:pPr algn="just"/>
            <a:endParaRPr lang="en-US" sz="4000" b="1" dirty="0" smtClean="0">
              <a:effectLst/>
              <a:latin typeface="Times New Roman" pitchFamily="18" charset="0"/>
              <a:cs typeface="Times New Roman" pitchFamily="18" charset="0"/>
            </a:endParaRPr>
          </a:p>
          <a:p>
            <a:pPr algn="just"/>
            <a:r>
              <a:rPr lang="en-US" sz="4000" b="1" dirty="0" smtClean="0">
                <a:effectLst/>
                <a:latin typeface="Times New Roman" pitchFamily="18" charset="0"/>
                <a:cs typeface="Times New Roman" pitchFamily="18" charset="0"/>
              </a:rPr>
              <a:t>A marvelous presentation of cases cured by homoeopathic stalwarts.</a:t>
            </a:r>
          </a:p>
          <a:p>
            <a:pPr algn="just"/>
            <a:r>
              <a:rPr lang="en-US" sz="4000" b="1" dirty="0" smtClean="0">
                <a:effectLst/>
                <a:latin typeface="Times New Roman" pitchFamily="18" charset="0"/>
                <a:cs typeface="Times New Roman" pitchFamily="18" charset="0"/>
              </a:rPr>
              <a:t>Vast knowledge of materia medica, philosophy, pharmacy etc.</a:t>
            </a:r>
          </a:p>
          <a:p>
            <a:pPr algn="just"/>
            <a:r>
              <a:rPr lang="en-US" sz="4000" b="1" dirty="0" smtClean="0">
                <a:effectLst/>
                <a:latin typeface="Times New Roman" pitchFamily="18" charset="0"/>
                <a:cs typeface="Times New Roman" pitchFamily="18" charset="0"/>
              </a:rPr>
              <a:t>All this has been presented un an eye-pleasing and easy-to-understand format!</a:t>
            </a:r>
            <a:r>
              <a:rPr lang="en-US" b="1" dirty="0" smtClean="0">
                <a:effectLst/>
                <a:latin typeface="Times New Roman" pitchFamily="18" charset="0"/>
                <a:cs typeface="Times New Roman" pitchFamily="18" charset="0"/>
              </a:rPr>
              <a:t>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7630500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MIASMS </a:t>
            </a:r>
          </a:p>
        </p:txBody>
      </p:sp>
      <p:sp>
        <p:nvSpPr>
          <p:cNvPr id="48131" name="Content Placeholder 2"/>
          <p:cNvSpPr>
            <a:spLocks noGrp="1"/>
          </p:cNvSpPr>
          <p:nvPr>
            <p:ph idx="1"/>
          </p:nvPr>
        </p:nvSpPr>
        <p:spPr>
          <a:xfrm>
            <a:off x="0" y="685800"/>
            <a:ext cx="9144000" cy="6172200"/>
          </a:xfrm>
        </p:spPr>
        <p:txBody>
          <a:bodyPr/>
          <a:lstStyle/>
          <a:p>
            <a:pPr algn="just"/>
            <a:r>
              <a:rPr lang="en-US" b="1" dirty="0" smtClean="0">
                <a:effectLst/>
                <a:latin typeface="Times New Roman" pitchFamily="18" charset="0"/>
                <a:cs typeface="Times New Roman" pitchFamily="18" charset="0"/>
              </a:rPr>
              <a:t>Complete  and deeper understanding of Miasms – the study of miasms made easier and simpler especially for you!</a:t>
            </a:r>
          </a:p>
          <a:p>
            <a:pPr algn="just"/>
            <a:r>
              <a:rPr lang="en-US" b="1" dirty="0" err="1" smtClean="0">
                <a:effectLst/>
                <a:latin typeface="Times New Roman" pitchFamily="18" charset="0"/>
                <a:cs typeface="Times New Roman" pitchFamily="18" charset="0"/>
              </a:rPr>
              <a:t>Miasm</a:t>
            </a:r>
            <a:r>
              <a:rPr lang="en-US" b="1" dirty="0" smtClean="0">
                <a:effectLst/>
                <a:latin typeface="Times New Roman" pitchFamily="18" charset="0"/>
                <a:cs typeface="Times New Roman" pitchFamily="18" charset="0"/>
              </a:rPr>
              <a:t> is now available in English &amp; German Version.</a:t>
            </a:r>
          </a:p>
          <a:p>
            <a:pPr algn="just"/>
            <a:r>
              <a:rPr lang="en-US" b="1" dirty="0" smtClean="0">
                <a:effectLst/>
                <a:latin typeface="Times New Roman" pitchFamily="18" charset="0"/>
                <a:cs typeface="Times New Roman" pitchFamily="18" charset="0"/>
              </a:rPr>
              <a:t>Detailed description of all 4 miasms along with practical examples and cases of each </a:t>
            </a:r>
            <a:r>
              <a:rPr lang="en-US" b="1" dirty="0" err="1" smtClean="0">
                <a:effectLst/>
                <a:latin typeface="Times New Roman" pitchFamily="18" charset="0"/>
                <a:cs typeface="Times New Roman" pitchFamily="18" charset="0"/>
              </a:rPr>
              <a:t>miasm</a:t>
            </a:r>
            <a:r>
              <a:rPr lang="en-US" b="1" dirty="0" smtClean="0">
                <a:effectLst/>
                <a:latin typeface="Times New Roman" pitchFamily="18" charset="0"/>
                <a:cs typeface="Times New Roman" pitchFamily="18" charset="0"/>
              </a:rPr>
              <a:t>.</a:t>
            </a:r>
          </a:p>
          <a:p>
            <a:pPr lvl="1" algn="just"/>
            <a:r>
              <a:rPr lang="en-US" sz="2000" b="1" dirty="0" smtClean="0">
                <a:effectLst/>
                <a:latin typeface="Times New Roman" pitchFamily="18" charset="0"/>
                <a:cs typeface="Times New Roman" pitchFamily="18" charset="0"/>
              </a:rPr>
              <a:t>Psora</a:t>
            </a:r>
          </a:p>
          <a:p>
            <a:pPr lvl="1" algn="just"/>
            <a:r>
              <a:rPr lang="en-US" sz="2000" b="1" dirty="0" smtClean="0">
                <a:effectLst/>
                <a:latin typeface="Times New Roman" pitchFamily="18" charset="0"/>
                <a:cs typeface="Times New Roman" pitchFamily="18" charset="0"/>
              </a:rPr>
              <a:t>Sycosis</a:t>
            </a:r>
          </a:p>
          <a:p>
            <a:pPr lvl="1" algn="just"/>
            <a:r>
              <a:rPr lang="en-US" sz="2000" b="1" dirty="0" smtClean="0">
                <a:effectLst/>
                <a:latin typeface="Times New Roman" pitchFamily="18" charset="0"/>
                <a:cs typeface="Times New Roman" pitchFamily="18" charset="0"/>
              </a:rPr>
              <a:t>Syphilis</a:t>
            </a:r>
          </a:p>
          <a:p>
            <a:pPr lvl="1" algn="just"/>
            <a:r>
              <a:rPr lang="en-US" sz="2000" b="1" dirty="0" smtClean="0">
                <a:effectLst/>
                <a:latin typeface="Times New Roman" pitchFamily="18" charset="0"/>
                <a:cs typeface="Times New Roman" pitchFamily="18" charset="0"/>
              </a:rPr>
              <a:t>Tubercular</a:t>
            </a:r>
          </a:p>
          <a:p>
            <a:pPr algn="just"/>
            <a:r>
              <a:rPr lang="en-US" b="1" dirty="0" smtClean="0">
                <a:effectLst/>
                <a:latin typeface="Times New Roman" pitchFamily="18" charset="0"/>
                <a:cs typeface="Times New Roman" pitchFamily="18" charset="0"/>
              </a:rPr>
              <a:t>1500 + slides with images</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29990550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0" y="0"/>
            <a:ext cx="9144000" cy="685800"/>
          </a:xfrm>
          <a:solidFill>
            <a:srgbClr val="FFC000"/>
          </a:solidFill>
        </p:spPr>
        <p:txBody>
          <a:bodyPr>
            <a:normAutofit fontScale="90000"/>
          </a:bodyPr>
          <a:lstStyle/>
          <a:p>
            <a:r>
              <a:rPr lang="en-US" b="1" dirty="0" smtClean="0">
                <a:solidFill>
                  <a:schemeClr val="bg1"/>
                </a:solidFill>
                <a:effectLst/>
                <a:latin typeface="Times New Roman" pitchFamily="18" charset="0"/>
                <a:cs typeface="Times New Roman" pitchFamily="18" charset="0"/>
              </a:rPr>
              <a:t> HOMOEOPATHIC PHARMACY </a:t>
            </a:r>
          </a:p>
        </p:txBody>
      </p:sp>
      <p:sp>
        <p:nvSpPr>
          <p:cNvPr id="49155" name="Content Placeholder 2"/>
          <p:cNvSpPr>
            <a:spLocks noGrp="1"/>
          </p:cNvSpPr>
          <p:nvPr>
            <p:ph idx="1"/>
          </p:nvPr>
        </p:nvSpPr>
        <p:spPr>
          <a:xfrm>
            <a:off x="0" y="685800"/>
            <a:ext cx="9144000" cy="6172200"/>
          </a:xfrm>
        </p:spPr>
        <p:txBody>
          <a:bodyPr/>
          <a:lstStyle/>
          <a:p>
            <a:pPr algn="just"/>
            <a:endParaRPr lang="en-US" b="1" dirty="0" smtClean="0">
              <a:effectLst/>
              <a:latin typeface="Times New Roman" pitchFamily="18" charset="0"/>
              <a:cs typeface="Times New Roman" pitchFamily="18" charset="0"/>
            </a:endParaRPr>
          </a:p>
          <a:p>
            <a:pPr algn="just"/>
            <a:r>
              <a:rPr lang="en-US" b="1" dirty="0" smtClean="0">
                <a:effectLst/>
                <a:latin typeface="Times New Roman" pitchFamily="18" charset="0"/>
                <a:cs typeface="Times New Roman" pitchFamily="18" charset="0"/>
              </a:rPr>
              <a:t>Quick and precise method of Learning, Revising and Teaching Pharmacy.</a:t>
            </a:r>
          </a:p>
          <a:p>
            <a:pPr algn="just"/>
            <a:r>
              <a:rPr lang="en-US" b="1" dirty="0" smtClean="0">
                <a:effectLst/>
                <a:latin typeface="Times New Roman" pitchFamily="18" charset="0"/>
                <a:cs typeface="Times New Roman" pitchFamily="18" charset="0"/>
              </a:rPr>
              <a:t>40  chapters of detailed information in power point presentation.</a:t>
            </a:r>
          </a:p>
          <a:p>
            <a:pPr algn="just"/>
            <a:r>
              <a:rPr lang="en-US" b="1" dirty="0" err="1" smtClean="0">
                <a:effectLst/>
                <a:latin typeface="Times New Roman" pitchFamily="18" charset="0"/>
                <a:cs typeface="Times New Roman" pitchFamily="18" charset="0"/>
              </a:rPr>
              <a:t>MCQs</a:t>
            </a:r>
            <a:r>
              <a:rPr lang="en-US" b="1" dirty="0" smtClean="0">
                <a:effectLst/>
                <a:latin typeface="Times New Roman" pitchFamily="18" charset="0"/>
                <a:cs typeface="Times New Roman" pitchFamily="18" charset="0"/>
              </a:rPr>
              <a:t> for quick Evaluation and reference</a:t>
            </a:r>
          </a:p>
          <a:p>
            <a:pPr algn="just"/>
            <a:r>
              <a:rPr lang="en-US" b="1" dirty="0" smtClean="0">
                <a:effectLst/>
                <a:latin typeface="Times New Roman" pitchFamily="18" charset="0"/>
                <a:cs typeface="Times New Roman" pitchFamily="18" charset="0"/>
              </a:rPr>
              <a:t>A </a:t>
            </a:r>
            <a:r>
              <a:rPr lang="en-US" b="1" dirty="0" err="1" smtClean="0">
                <a:effectLst/>
                <a:latin typeface="Times New Roman" pitchFamily="18" charset="0"/>
                <a:cs typeface="Times New Roman" pitchFamily="18" charset="0"/>
              </a:rPr>
              <a:t>colourful</a:t>
            </a:r>
            <a:r>
              <a:rPr lang="en-US" b="1" dirty="0" smtClean="0">
                <a:effectLst/>
                <a:latin typeface="Times New Roman" pitchFamily="18" charset="0"/>
                <a:cs typeface="Times New Roman" pitchFamily="18" charset="0"/>
              </a:rPr>
              <a:t> interactive and innovative CD</a:t>
            </a:r>
          </a:p>
          <a:p>
            <a:pPr algn="just"/>
            <a:r>
              <a:rPr lang="en-US" b="1" dirty="0" smtClean="0">
                <a:effectLst/>
                <a:latin typeface="Times New Roman" pitchFamily="18" charset="0"/>
                <a:cs typeface="Times New Roman" pitchFamily="18" charset="0"/>
              </a:rPr>
              <a:t>A complete package of comprehensive material in an attractive format. </a:t>
            </a:r>
          </a:p>
        </p:txBody>
      </p:sp>
      <p:sp>
        <p:nvSpPr>
          <p:cNvPr id="2" name="Footer Placeholder 1"/>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extLst>
      <p:ext uri="{BB962C8B-B14F-4D97-AF65-F5344CB8AC3E}">
        <p14:creationId xmlns:p14="http://schemas.microsoft.com/office/powerpoint/2010/main" val="19457442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References</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b="1" dirty="0" err="1" smtClean="0">
                <a:latin typeface="Times New Roman" pitchFamily="18" charset="0"/>
                <a:cs typeface="Times New Roman" pitchFamily="18" charset="0"/>
              </a:rPr>
              <a:t>Zomeo</a:t>
            </a:r>
            <a:r>
              <a:rPr lang="en-US" b="1" dirty="0" smtClean="0">
                <a:latin typeface="Times New Roman" pitchFamily="18" charset="0"/>
                <a:cs typeface="Times New Roman" pitchFamily="18" charset="0"/>
              </a:rPr>
              <a:t> software</a:t>
            </a:r>
          </a:p>
          <a:p>
            <a:r>
              <a:rPr lang="en-US" b="1" dirty="0" smtClean="0">
                <a:latin typeface="Times New Roman" pitchFamily="18" charset="0"/>
                <a:cs typeface="Times New Roman" pitchFamily="18" charset="0"/>
              </a:rPr>
              <a:t>A reference to repertories for homoeopathic students-Dr. SIJU .P.V </a:t>
            </a:r>
          </a:p>
          <a:p>
            <a:r>
              <a:rPr lang="en-US" b="1" dirty="0" smtClean="0">
                <a:latin typeface="Times New Roman" pitchFamily="18" charset="0"/>
                <a:cs typeface="Times New Roman" pitchFamily="18" charset="0"/>
              </a:rPr>
              <a:t>Essentials of repertorisation-</a:t>
            </a:r>
            <a:r>
              <a:rPr lang="en-US" b="1" dirty="0" err="1" smtClean="0">
                <a:latin typeface="Times New Roman" pitchFamily="18" charset="0"/>
                <a:cs typeface="Times New Roman" pitchFamily="18" charset="0"/>
              </a:rPr>
              <a:t>Dr.SHASHI</a:t>
            </a:r>
            <a:r>
              <a:rPr lang="en-US" b="1" dirty="0" smtClean="0">
                <a:latin typeface="Times New Roman" pitchFamily="18" charset="0"/>
                <a:cs typeface="Times New Roman" pitchFamily="18" charset="0"/>
              </a:rPr>
              <a:t> KANT TIWARI</a:t>
            </a:r>
          </a:p>
          <a:p>
            <a:endParaRPr lang="en-US" dirty="0" smtClean="0">
              <a:latin typeface="Times New Roman" pitchFamily="18" charset="0"/>
              <a:cs typeface="Times New Roman" pitchFamily="18" charset="0"/>
            </a:endParaRPr>
          </a:p>
          <a:p>
            <a:endParaRPr lang="en-IN" b="1" dirty="0"/>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7"/>
          <p:cNvSpPr>
            <a:spLocks noGrp="1" noChangeArrowheads="1"/>
          </p:cNvSpPr>
          <p:nvPr>
            <p:ph type="subTitle" idx="1"/>
          </p:nvPr>
        </p:nvSpPr>
        <p:spPr>
          <a:xfrm>
            <a:off x="0" y="0"/>
            <a:ext cx="9144000" cy="6858000"/>
          </a:xfrm>
        </p:spPr>
        <p:txBody>
          <a:bodyPr/>
          <a:lstStyle/>
          <a:p>
            <a:endParaRPr lang="en-US" dirty="0" smtClean="0">
              <a:solidFill>
                <a:srgbClr val="0000CC"/>
              </a:solidFill>
            </a:endParaRPr>
          </a:p>
        </p:txBody>
      </p:sp>
      <p:sp>
        <p:nvSpPr>
          <p:cNvPr id="54279" name="WordArt 1031"/>
          <p:cNvSpPr>
            <a:spLocks noChangeArrowheads="1" noChangeShapeType="1" noTextEdit="1"/>
          </p:cNvSpPr>
          <p:nvPr/>
        </p:nvSpPr>
        <p:spPr bwMode="auto">
          <a:xfrm>
            <a:off x="0" y="2286000"/>
            <a:ext cx="9144000" cy="2286000"/>
          </a:xfrm>
          <a:prstGeom prst="rect">
            <a:avLst/>
          </a:prstGeom>
        </p:spPr>
        <p:txBody>
          <a:bodyPr wrap="none" fromWordArt="1">
            <a:prstTxWarp prst="textDeflate">
              <a:avLst>
                <a:gd name="adj" fmla="val 26227"/>
              </a:avLst>
            </a:prstTxWarp>
          </a:bodyPr>
          <a:lstStyle/>
          <a:p>
            <a:pPr algn="ctr"/>
            <a:r>
              <a:rPr lang="en-US" sz="3600" kern="10" dirty="0">
                <a:ln w="9525">
                  <a:solidFill>
                    <a:srgbClr val="FF99CC"/>
                  </a:solidFill>
                  <a:round/>
                  <a:headEnd/>
                  <a:tailEnd/>
                </a:ln>
                <a:solidFill>
                  <a:schemeClr val="folHlink"/>
                </a:solidFill>
                <a:effectLst>
                  <a:outerShdw dist="107763" dir="18900000" algn="ctr" rotWithShape="0">
                    <a:srgbClr val="868686"/>
                  </a:outerShdw>
                </a:effectLst>
                <a:latin typeface="Impact"/>
              </a:rPr>
              <a:t>THANK YOU</a:t>
            </a:r>
          </a:p>
        </p:txBody>
      </p:sp>
      <p:sp>
        <p:nvSpPr>
          <p:cNvPr id="4" name="Footer Placeholder 3"/>
          <p:cNvSpPr>
            <a:spLocks noGrp="1"/>
          </p:cNvSpPr>
          <p:nvPr>
            <p:ph type="ftr" sz="quarter" idx="11"/>
          </p:nvPr>
        </p:nvSpPr>
        <p:spPr/>
        <p:txBody>
          <a:bodyPr/>
          <a:lstStyle/>
          <a:p>
            <a:r>
              <a:rPr lang="en-IN" smtClean="0"/>
              <a:t>SARADA KRISHNA HOMOEOPATHIC MEDICAL COLLEGE DEPT OF REPERTORY</a:t>
            </a:r>
            <a:endParaRPr lang="en-US"/>
          </a:p>
        </p:txBody>
      </p: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54279"/>
                                        </p:tgtEl>
                                        <p:attrNameLst>
                                          <p:attrName>style.visibility</p:attrName>
                                        </p:attrNameLst>
                                      </p:cBhvr>
                                      <p:to>
                                        <p:strVal val="visible"/>
                                      </p:to>
                                    </p:set>
                                    <p:anim calcmode="lin" valueType="num">
                                      <p:cBhvr>
                                        <p:cTn id="7" dur="5000" fill="hold"/>
                                        <p:tgtEl>
                                          <p:spTgt spid="54279"/>
                                        </p:tgtEl>
                                        <p:attrNameLst>
                                          <p:attrName>ppt_w</p:attrName>
                                        </p:attrNameLst>
                                      </p:cBhvr>
                                      <p:tavLst>
                                        <p:tav tm="0" fmla="#ppt_w*sin(2.5*pi*$)">
                                          <p:val>
                                            <p:fltVal val="0"/>
                                          </p:val>
                                        </p:tav>
                                        <p:tav tm="100000">
                                          <p:val>
                                            <p:fltVal val="1"/>
                                          </p:val>
                                        </p:tav>
                                      </p:tavLst>
                                    </p:anim>
                                    <p:anim calcmode="lin" valueType="num">
                                      <p:cBhvr>
                                        <p:cTn id="8" dur="5000" fill="hold"/>
                                        <p:tgtEl>
                                          <p:spTgt spid="5427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lstStyle/>
          <a:p>
            <a:pPr algn="just"/>
            <a:r>
              <a:rPr lang="en-US" b="1" dirty="0" smtClean="0">
                <a:latin typeface="Times New Roman" pitchFamily="18" charset="0"/>
                <a:cs typeface="Times New Roman" pitchFamily="18" charset="0"/>
              </a:rPr>
              <a:t>Computer can be very useful to new Homoeopaths with limited knowledge of </a:t>
            </a:r>
            <a:r>
              <a:rPr lang="en-US" b="1" dirty="0" err="1" smtClean="0">
                <a:latin typeface="Times New Roman" pitchFamily="18" charset="0"/>
                <a:cs typeface="Times New Roman" pitchFamily="18" charset="0"/>
              </a:rPr>
              <a:t>Polychrest</a:t>
            </a:r>
            <a:r>
              <a:rPr lang="en-US" b="1" dirty="0" smtClean="0">
                <a:latin typeface="Times New Roman" pitchFamily="18" charset="0"/>
                <a:cs typeface="Times New Roman" pitchFamily="18" charset="0"/>
              </a:rPr>
              <a:t> and also guides old Homoeopaths to consider smaller remedies.</a:t>
            </a:r>
          </a:p>
          <a:p>
            <a:pPr algn="just">
              <a:buNone/>
            </a:pPr>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Now with the advent of handy laptops and power books, it is easy to use them during interview with more interactions and side by side analysis.</a:t>
            </a: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
        <p:nvSpPr>
          <p:cNvPr id="6" name="Title 1"/>
          <p:cNvSpPr>
            <a:spLocks noGrp="1"/>
          </p:cNvSpPr>
          <p:nvPr>
            <p:ph idx="1"/>
          </p:nvPr>
        </p:nvSpPr>
        <p:spPr>
          <a:xfrm>
            <a:off x="457200" y="500042"/>
            <a:ext cx="8229600" cy="5626121"/>
          </a:xfrm>
        </p:spPr>
        <p:txBody>
          <a:bodyPr/>
          <a:lstStyle/>
          <a:p>
            <a:pPr algn="just"/>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Since the late 1980 number of computer </a:t>
            </a:r>
            <a:r>
              <a:rPr lang="en-US" b="1" dirty="0" err="1" smtClean="0">
                <a:latin typeface="Times New Roman" pitchFamily="18" charset="0"/>
                <a:cs typeface="Times New Roman" pitchFamily="18" charset="0"/>
              </a:rPr>
              <a:t>programme</a:t>
            </a:r>
            <a:r>
              <a:rPr lang="en-US" b="1" dirty="0" smtClean="0">
                <a:latin typeface="Times New Roman" pitchFamily="18" charset="0"/>
                <a:cs typeface="Times New Roman" pitchFamily="18" charset="0"/>
              </a:rPr>
              <a:t> have became available.</a:t>
            </a:r>
          </a:p>
          <a:p>
            <a:pPr algn="just"/>
            <a:endParaRPr lang="en-US" b="1"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Out of these Homoeopathic Program's MAC Repertory, RADAR, </a:t>
            </a:r>
            <a:r>
              <a:rPr lang="en-US" b="1" dirty="0" err="1" smtClean="0">
                <a:latin typeface="Times New Roman" pitchFamily="18" charset="0"/>
                <a:cs typeface="Times New Roman" pitchFamily="18" charset="0"/>
              </a:rPr>
              <a:t>Hompath</a:t>
            </a:r>
            <a:r>
              <a:rPr lang="en-US" b="1" dirty="0" smtClean="0">
                <a:latin typeface="Times New Roman" pitchFamily="18" charset="0"/>
                <a:cs typeface="Times New Roman" pitchFamily="18" charset="0"/>
              </a:rPr>
              <a:t>, CARA, </a:t>
            </a:r>
            <a:r>
              <a:rPr lang="en-US" b="1" dirty="0" err="1" smtClean="0">
                <a:latin typeface="Times New Roman" pitchFamily="18" charset="0"/>
                <a:cs typeface="Times New Roman" pitchFamily="18" charset="0"/>
              </a:rPr>
              <a:t>Polychrest</a:t>
            </a:r>
            <a:r>
              <a:rPr lang="en-US" b="1" dirty="0" smtClean="0">
                <a:latin typeface="Times New Roman" pitchFamily="18" charset="0"/>
                <a:cs typeface="Times New Roman" pitchFamily="18" charset="0"/>
              </a:rPr>
              <a:t>, homoeopathic Assistant, </a:t>
            </a:r>
            <a:r>
              <a:rPr lang="en-US" b="1" dirty="0" err="1" smtClean="0">
                <a:latin typeface="Times New Roman" pitchFamily="18" charset="0"/>
                <a:cs typeface="Times New Roman" pitchFamily="18" charset="0"/>
              </a:rPr>
              <a:t>Repertorium</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Homoepathicum</a:t>
            </a:r>
            <a:r>
              <a:rPr lang="en-US" b="1" dirty="0" smtClean="0">
                <a:latin typeface="Times New Roman" pitchFamily="18" charset="0"/>
                <a:cs typeface="Times New Roman" pitchFamily="18" charset="0"/>
              </a:rPr>
              <a:t> digital 1, 2 HRS – Homoeopathic Repertorization system etc. gained prominence. </a:t>
            </a:r>
          </a:p>
          <a:p>
            <a:endParaRPr lang="en-IN"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History of Homeopathic Software</a:t>
            </a:r>
            <a:r>
              <a:rPr lang="en-US"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lnSpc>
                <a:spcPct val="80000"/>
              </a:lnSpc>
            </a:pPr>
            <a:r>
              <a:rPr lang="en-US" b="1" dirty="0" smtClean="0">
                <a:solidFill>
                  <a:srgbClr val="7030A0"/>
                </a:solidFill>
                <a:latin typeface="Times New Roman" pitchFamily="18" charset="0"/>
                <a:cs typeface="Times New Roman" pitchFamily="18" charset="0"/>
              </a:rPr>
              <a:t>1979 – Le </a:t>
            </a:r>
            <a:r>
              <a:rPr lang="en-US" b="1" dirty="0" err="1" smtClean="0">
                <a:solidFill>
                  <a:srgbClr val="7030A0"/>
                </a:solidFill>
                <a:latin typeface="Times New Roman" pitchFamily="18" charset="0"/>
                <a:cs typeface="Times New Roman" pitchFamily="18" charset="0"/>
              </a:rPr>
              <a:t>Repertaise</a:t>
            </a:r>
            <a:r>
              <a:rPr lang="en-US" b="1" dirty="0" smtClean="0">
                <a:solidFill>
                  <a:srgbClr val="7030A0"/>
                </a:solidFill>
                <a:latin typeface="Times New Roman" pitchFamily="18" charset="0"/>
                <a:cs typeface="Times New Roman" pitchFamily="18" charset="0"/>
              </a:rPr>
              <a:t> De Kent Melanie </a:t>
            </a:r>
          </a:p>
          <a:p>
            <a:pPr algn="just">
              <a:lnSpc>
                <a:spcPct val="80000"/>
              </a:lnSpc>
            </a:pPr>
            <a:r>
              <a:rPr lang="en-US" b="1" dirty="0" smtClean="0">
                <a:solidFill>
                  <a:srgbClr val="7030A0"/>
                </a:solidFill>
                <a:latin typeface="Times New Roman" pitchFamily="18" charset="0"/>
                <a:cs typeface="Times New Roman" pitchFamily="18" charset="0"/>
              </a:rPr>
              <a:t>1986 – Mac Repertory, based on Macintosh world</a:t>
            </a:r>
          </a:p>
          <a:p>
            <a:pPr algn="just">
              <a:lnSpc>
                <a:spcPct val="80000"/>
              </a:lnSpc>
            </a:pPr>
            <a:r>
              <a:rPr lang="en-US" b="1" dirty="0" smtClean="0">
                <a:solidFill>
                  <a:srgbClr val="7030A0"/>
                </a:solidFill>
                <a:latin typeface="Times New Roman" pitchFamily="18" charset="0"/>
                <a:cs typeface="Times New Roman" pitchFamily="18" charset="0"/>
              </a:rPr>
              <a:t>1986 – </a:t>
            </a:r>
            <a:r>
              <a:rPr lang="en-US" b="1" dirty="0" err="1" smtClean="0">
                <a:solidFill>
                  <a:srgbClr val="7030A0"/>
                </a:solidFill>
                <a:latin typeface="Times New Roman" pitchFamily="18" charset="0"/>
                <a:cs typeface="Times New Roman" pitchFamily="18" charset="0"/>
              </a:rPr>
              <a:t>Hompath</a:t>
            </a:r>
            <a:r>
              <a:rPr lang="en-US" b="1" dirty="0" smtClean="0">
                <a:solidFill>
                  <a:srgbClr val="7030A0"/>
                </a:solidFill>
                <a:latin typeface="Times New Roman" pitchFamily="18" charset="0"/>
                <a:cs typeface="Times New Roman" pitchFamily="18" charset="0"/>
              </a:rPr>
              <a:t>, Dr. </a:t>
            </a:r>
            <a:r>
              <a:rPr lang="en-US" b="1" dirty="0" err="1" smtClean="0">
                <a:solidFill>
                  <a:srgbClr val="7030A0"/>
                </a:solidFill>
                <a:latin typeface="Times New Roman" pitchFamily="18" charset="0"/>
                <a:cs typeface="Times New Roman" pitchFamily="18" charset="0"/>
              </a:rPr>
              <a:t>Jawahar</a:t>
            </a:r>
            <a:r>
              <a:rPr lang="en-US" b="1" dirty="0" smtClean="0">
                <a:solidFill>
                  <a:srgbClr val="7030A0"/>
                </a:solidFill>
                <a:latin typeface="Times New Roman" pitchFamily="18" charset="0"/>
                <a:cs typeface="Times New Roman" pitchFamily="18" charset="0"/>
              </a:rPr>
              <a:t> Shah</a:t>
            </a:r>
          </a:p>
          <a:p>
            <a:pPr algn="just">
              <a:lnSpc>
                <a:spcPct val="80000"/>
              </a:lnSpc>
            </a:pPr>
            <a:r>
              <a:rPr lang="en-US" b="1" dirty="0" smtClean="0">
                <a:solidFill>
                  <a:srgbClr val="7030A0"/>
                </a:solidFill>
                <a:latin typeface="Times New Roman" pitchFamily="18" charset="0"/>
                <a:cs typeface="Times New Roman" pitchFamily="18" charset="0"/>
              </a:rPr>
              <a:t>1987 – RADAR (Rapid Aid to Drug Aimed Research), </a:t>
            </a:r>
            <a:r>
              <a:rPr lang="en-US" b="1" dirty="0" err="1" smtClean="0">
                <a:solidFill>
                  <a:srgbClr val="7030A0"/>
                </a:solidFill>
                <a:latin typeface="Times New Roman" pitchFamily="18" charset="0"/>
                <a:cs typeface="Times New Roman" pitchFamily="18" charset="0"/>
              </a:rPr>
              <a:t>Archibel</a:t>
            </a:r>
            <a:r>
              <a:rPr lang="en-US" b="1" dirty="0" smtClean="0">
                <a:solidFill>
                  <a:srgbClr val="7030A0"/>
                </a:solidFill>
                <a:latin typeface="Times New Roman" pitchFamily="18" charset="0"/>
                <a:cs typeface="Times New Roman" pitchFamily="18" charset="0"/>
              </a:rPr>
              <a:t> Belgium </a:t>
            </a:r>
          </a:p>
          <a:p>
            <a:pPr algn="just">
              <a:lnSpc>
                <a:spcPct val="80000"/>
              </a:lnSpc>
            </a:pPr>
            <a:r>
              <a:rPr lang="en-US" b="1" dirty="0" smtClean="0">
                <a:solidFill>
                  <a:srgbClr val="7030A0"/>
                </a:solidFill>
                <a:latin typeface="Times New Roman" pitchFamily="18" charset="0"/>
                <a:cs typeface="Times New Roman" pitchFamily="18" charset="0"/>
              </a:rPr>
              <a:t>1988 – CARA (Computer assisted </a:t>
            </a:r>
            <a:r>
              <a:rPr lang="en-US" b="1" dirty="0" err="1" smtClean="0">
                <a:solidFill>
                  <a:srgbClr val="7030A0"/>
                </a:solidFill>
                <a:latin typeface="Times New Roman" pitchFamily="18" charset="0"/>
                <a:cs typeface="Times New Roman" pitchFamily="18" charset="0"/>
              </a:rPr>
              <a:t>repertorial</a:t>
            </a:r>
            <a:r>
              <a:rPr lang="en-US" b="1" dirty="0" smtClean="0">
                <a:solidFill>
                  <a:srgbClr val="7030A0"/>
                </a:solidFill>
                <a:latin typeface="Times New Roman" pitchFamily="18" charset="0"/>
                <a:cs typeface="Times New Roman" pitchFamily="18" charset="0"/>
              </a:rPr>
              <a:t> analysis), </a:t>
            </a:r>
            <a:r>
              <a:rPr lang="en-US" b="1" dirty="0" err="1" smtClean="0">
                <a:solidFill>
                  <a:srgbClr val="7030A0"/>
                </a:solidFill>
                <a:latin typeface="Times New Roman" pitchFamily="18" charset="0"/>
                <a:cs typeface="Times New Roman" pitchFamily="18" charset="0"/>
              </a:rPr>
              <a:t>Miccant</a:t>
            </a:r>
            <a:r>
              <a:rPr lang="en-US" b="1" dirty="0" smtClean="0">
                <a:solidFill>
                  <a:srgbClr val="7030A0"/>
                </a:solidFill>
                <a:latin typeface="Times New Roman" pitchFamily="18" charset="0"/>
                <a:cs typeface="Times New Roman" pitchFamily="18" charset="0"/>
              </a:rPr>
              <a:t> UK</a:t>
            </a:r>
          </a:p>
          <a:p>
            <a:pPr algn="just">
              <a:lnSpc>
                <a:spcPct val="80000"/>
              </a:lnSpc>
            </a:pPr>
            <a:r>
              <a:rPr lang="en-US" b="1" dirty="0" smtClean="0">
                <a:solidFill>
                  <a:srgbClr val="7030A0"/>
                </a:solidFill>
                <a:latin typeface="Times New Roman" pitchFamily="18" charset="0"/>
                <a:cs typeface="Times New Roman" pitchFamily="18" charset="0"/>
              </a:rPr>
              <a:t>1994 – </a:t>
            </a:r>
            <a:r>
              <a:rPr lang="en-US" b="1" dirty="0" err="1" smtClean="0">
                <a:solidFill>
                  <a:srgbClr val="7030A0"/>
                </a:solidFill>
                <a:latin typeface="Times New Roman" pitchFamily="18" charset="0"/>
                <a:cs typeface="Times New Roman" pitchFamily="18" charset="0"/>
              </a:rPr>
              <a:t>Polycresta</a:t>
            </a:r>
            <a:r>
              <a:rPr lang="en-US" b="1" dirty="0" smtClean="0">
                <a:solidFill>
                  <a:srgbClr val="7030A0"/>
                </a:solidFill>
                <a:latin typeface="Times New Roman" pitchFamily="18" charset="0"/>
                <a:cs typeface="Times New Roman" pitchFamily="18" charset="0"/>
              </a:rPr>
              <a:t>, Dolphin cybernetics comp, Bombay</a:t>
            </a:r>
            <a:r>
              <a:rPr lang="en-IN" b="1" dirty="0" smtClean="0">
                <a:solidFill>
                  <a:srgbClr val="7030A0"/>
                </a:solidFill>
                <a:latin typeface="Times New Roman" pitchFamily="18" charset="0"/>
                <a:cs typeface="Times New Roman" pitchFamily="18" charset="0"/>
              </a:rPr>
              <a:t>.</a:t>
            </a:r>
            <a:endParaRPr lang="en-US" b="1" dirty="0" smtClean="0">
              <a:solidFill>
                <a:srgbClr val="7030A0"/>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a:bodyPr>
          <a:lstStyle/>
          <a:p>
            <a:pPr algn="just">
              <a:lnSpc>
                <a:spcPct val="90000"/>
              </a:lnSpc>
            </a:pPr>
            <a:r>
              <a:rPr lang="en-US" b="1" dirty="0" err="1" smtClean="0">
                <a:solidFill>
                  <a:srgbClr val="7030A0"/>
                </a:solidFill>
                <a:latin typeface="Times New Roman" pitchFamily="18" charset="0"/>
                <a:cs typeface="Times New Roman" pitchFamily="18" charset="0"/>
              </a:rPr>
              <a:t>Organon</a:t>
            </a:r>
            <a:r>
              <a:rPr lang="en-US" b="1" dirty="0" smtClean="0">
                <a:solidFill>
                  <a:srgbClr val="7030A0"/>
                </a:solidFill>
                <a:latin typeface="Times New Roman" pitchFamily="18" charset="0"/>
                <a:cs typeface="Times New Roman" pitchFamily="18" charset="0"/>
              </a:rPr>
              <a:t> 96 – Prepared by Institute of Clinical Research </a:t>
            </a:r>
            <a:r>
              <a:rPr lang="en-US" b="1" dirty="0" err="1" smtClean="0">
                <a:solidFill>
                  <a:srgbClr val="7030A0"/>
                </a:solidFill>
                <a:latin typeface="Times New Roman" pitchFamily="18" charset="0"/>
                <a:cs typeface="Times New Roman" pitchFamily="18" charset="0"/>
              </a:rPr>
              <a:t>ICR</a:t>
            </a:r>
            <a:r>
              <a:rPr lang="en-US" b="1" dirty="0" smtClean="0">
                <a:solidFill>
                  <a:srgbClr val="7030A0"/>
                </a:solidFill>
                <a:latin typeface="Times New Roman" pitchFamily="18" charset="0"/>
                <a:cs typeface="Times New Roman" pitchFamily="18" charset="0"/>
              </a:rPr>
              <a:t>, Bombay by Dr. </a:t>
            </a:r>
            <a:r>
              <a:rPr lang="en-US" b="1" dirty="0" err="1" smtClean="0">
                <a:solidFill>
                  <a:srgbClr val="7030A0"/>
                </a:solidFill>
                <a:latin typeface="Times New Roman" pitchFamily="18" charset="0"/>
                <a:cs typeface="Times New Roman" pitchFamily="18" charset="0"/>
              </a:rPr>
              <a:t>Dilip</a:t>
            </a:r>
            <a:r>
              <a:rPr lang="en-US" b="1" dirty="0" smtClean="0">
                <a:solidFill>
                  <a:srgbClr val="7030A0"/>
                </a:solidFill>
                <a:latin typeface="Times New Roman" pitchFamily="18" charset="0"/>
                <a:cs typeface="Times New Roman" pitchFamily="18" charset="0"/>
              </a:rPr>
              <a:t> Dixit</a:t>
            </a:r>
          </a:p>
          <a:p>
            <a:pPr algn="just">
              <a:lnSpc>
                <a:spcPct val="90000"/>
              </a:lnSpc>
            </a:pPr>
            <a:r>
              <a:rPr lang="en-US" b="1" dirty="0" err="1" smtClean="0">
                <a:solidFill>
                  <a:srgbClr val="7030A0"/>
                </a:solidFill>
                <a:latin typeface="Times New Roman" pitchFamily="18" charset="0"/>
                <a:cs typeface="Times New Roman" pitchFamily="18" charset="0"/>
              </a:rPr>
              <a:t>Stimulare</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Qu</a:t>
            </a:r>
            <a:r>
              <a:rPr lang="en-US" b="1" dirty="0" smtClean="0">
                <a:solidFill>
                  <a:srgbClr val="7030A0"/>
                </a:solidFill>
                <a:latin typeface="Times New Roman" pitchFamily="18" charset="0"/>
                <a:cs typeface="Times New Roman" pitchFamily="18" charset="0"/>
              </a:rPr>
              <a:t>-bit </a:t>
            </a:r>
            <a:r>
              <a:rPr lang="en-US" b="1" dirty="0" err="1" smtClean="0">
                <a:solidFill>
                  <a:srgbClr val="7030A0"/>
                </a:solidFill>
                <a:latin typeface="Times New Roman" pitchFamily="18" charset="0"/>
                <a:cs typeface="Times New Roman" pitchFamily="18" charset="0"/>
              </a:rPr>
              <a:t>Homoeo</a:t>
            </a:r>
            <a:r>
              <a:rPr lang="en-US" b="1" dirty="0" smtClean="0">
                <a:solidFill>
                  <a:srgbClr val="7030A0"/>
                </a:solidFill>
                <a:latin typeface="Times New Roman" pitchFamily="18" charset="0"/>
                <a:cs typeface="Times New Roman" pitchFamily="18" charset="0"/>
              </a:rPr>
              <a:t> Technologies, </a:t>
            </a:r>
            <a:r>
              <a:rPr lang="en-US" b="1" dirty="0" err="1" smtClean="0">
                <a:solidFill>
                  <a:srgbClr val="7030A0"/>
                </a:solidFill>
                <a:latin typeface="Times New Roman" pitchFamily="18" charset="0"/>
                <a:cs typeface="Times New Roman" pitchFamily="18" charset="0"/>
              </a:rPr>
              <a:t>Banglore</a:t>
            </a:r>
            <a:r>
              <a:rPr lang="en-US" b="1" dirty="0" smtClean="0">
                <a:solidFill>
                  <a:srgbClr val="7030A0"/>
                </a:solidFill>
                <a:latin typeface="Times New Roman" pitchFamily="18" charset="0"/>
                <a:cs typeface="Times New Roman" pitchFamily="18" charset="0"/>
              </a:rPr>
              <a:t> </a:t>
            </a:r>
          </a:p>
          <a:p>
            <a:pPr algn="just">
              <a:lnSpc>
                <a:spcPct val="90000"/>
              </a:lnSpc>
            </a:pPr>
            <a:r>
              <a:rPr lang="en-US" b="1" dirty="0" err="1" smtClean="0">
                <a:solidFill>
                  <a:srgbClr val="7030A0"/>
                </a:solidFill>
                <a:latin typeface="Times New Roman" pitchFamily="18" charset="0"/>
                <a:cs typeface="Times New Roman" pitchFamily="18" charset="0"/>
              </a:rPr>
              <a:t>Kenbo</a:t>
            </a:r>
            <a:r>
              <a:rPr lang="en-US" b="1" dirty="0" smtClean="0">
                <a:solidFill>
                  <a:srgbClr val="7030A0"/>
                </a:solidFill>
                <a:latin typeface="Times New Roman" pitchFamily="18" charset="0"/>
                <a:cs typeface="Times New Roman" pitchFamily="18" charset="0"/>
              </a:rPr>
              <a:t> Homoeopathic Software, Dr. </a:t>
            </a:r>
            <a:r>
              <a:rPr lang="en-US" b="1" dirty="0" err="1" smtClean="0">
                <a:solidFill>
                  <a:srgbClr val="7030A0"/>
                </a:solidFill>
                <a:latin typeface="Times New Roman" pitchFamily="18" charset="0"/>
                <a:cs typeface="Times New Roman" pitchFamily="18" charset="0"/>
              </a:rPr>
              <a:t>Takeshwar</a:t>
            </a:r>
            <a:r>
              <a:rPr lang="en-US" b="1" dirty="0" smtClean="0">
                <a:solidFill>
                  <a:srgbClr val="7030A0"/>
                </a:solidFill>
                <a:latin typeface="Times New Roman" pitchFamily="18" charset="0"/>
                <a:cs typeface="Times New Roman" pitchFamily="18" charset="0"/>
              </a:rPr>
              <a:t> Jain, PP Homoeopathic Lab </a:t>
            </a:r>
            <a:r>
              <a:rPr lang="en-US" b="1" dirty="0" err="1" smtClean="0">
                <a:solidFill>
                  <a:srgbClr val="7030A0"/>
                </a:solidFill>
                <a:latin typeface="Times New Roman" pitchFamily="18" charset="0"/>
                <a:cs typeface="Times New Roman" pitchFamily="18" charset="0"/>
              </a:rPr>
              <a:t>Pvt</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LtD.</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Jaipur</a:t>
            </a:r>
            <a:r>
              <a:rPr lang="en-US" b="1" dirty="0" smtClean="0">
                <a:solidFill>
                  <a:srgbClr val="7030A0"/>
                </a:solidFill>
                <a:latin typeface="Times New Roman" pitchFamily="18" charset="0"/>
                <a:cs typeface="Times New Roman" pitchFamily="18" charset="0"/>
              </a:rPr>
              <a:t>, India</a:t>
            </a:r>
          </a:p>
          <a:p>
            <a:pPr algn="just">
              <a:lnSpc>
                <a:spcPct val="90000"/>
              </a:lnSpc>
            </a:pPr>
            <a:r>
              <a:rPr lang="en-US" b="1" dirty="0" err="1" smtClean="0">
                <a:solidFill>
                  <a:srgbClr val="7030A0"/>
                </a:solidFill>
                <a:latin typeface="Times New Roman" pitchFamily="18" charset="0"/>
                <a:cs typeface="Times New Roman" pitchFamily="18" charset="0"/>
              </a:rPr>
              <a:t>Mercurius</a:t>
            </a:r>
            <a:r>
              <a:rPr lang="en-US" b="1" dirty="0" smtClean="0">
                <a:solidFill>
                  <a:srgbClr val="7030A0"/>
                </a:solidFill>
                <a:latin typeface="Times New Roman" pitchFamily="18" charset="0"/>
                <a:cs typeface="Times New Roman" pitchFamily="18" charset="0"/>
              </a:rPr>
              <a:t> (Basic) Homoeopathic Software, </a:t>
            </a:r>
            <a:r>
              <a:rPr lang="en-US" b="1" dirty="0" err="1" smtClean="0">
                <a:solidFill>
                  <a:srgbClr val="7030A0"/>
                </a:solidFill>
                <a:latin typeface="Times New Roman" pitchFamily="18" charset="0"/>
                <a:cs typeface="Times New Roman" pitchFamily="18" charset="0"/>
              </a:rPr>
              <a:t>Aeon</a:t>
            </a:r>
            <a:r>
              <a:rPr lang="en-US" b="1" dirty="0" smtClean="0">
                <a:solidFill>
                  <a:srgbClr val="7030A0"/>
                </a:solidFill>
                <a:latin typeface="Times New Roman" pitchFamily="18" charset="0"/>
                <a:cs typeface="Times New Roman" pitchFamily="18" charset="0"/>
              </a:rPr>
              <a:t> Group Ltd of SLOVAKIA, distributed in India by Health soft, </a:t>
            </a:r>
            <a:r>
              <a:rPr lang="en-US" b="1" dirty="0" err="1" smtClean="0">
                <a:solidFill>
                  <a:srgbClr val="7030A0"/>
                </a:solidFill>
                <a:latin typeface="Times New Roman" pitchFamily="18" charset="0"/>
                <a:cs typeface="Times New Roman" pitchFamily="18" charset="0"/>
              </a:rPr>
              <a:t>Karnal</a:t>
            </a:r>
            <a:r>
              <a:rPr lang="en-US" b="1" dirty="0" smtClean="0">
                <a:solidFill>
                  <a:srgbClr val="7030A0"/>
                </a:solidFill>
                <a:latin typeface="Times New Roman" pitchFamily="18" charset="0"/>
                <a:cs typeface="Times New Roman" pitchFamily="18" charset="0"/>
              </a:rPr>
              <a:t>.</a:t>
            </a: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lstStyle/>
          <a:p>
            <a:pPr algn="just"/>
            <a:r>
              <a:rPr lang="en-US" b="1" dirty="0" err="1" smtClean="0">
                <a:solidFill>
                  <a:srgbClr val="7030A0"/>
                </a:solidFill>
                <a:latin typeface="Times New Roman" pitchFamily="18" charset="0"/>
                <a:cs typeface="Times New Roman" pitchFamily="18" charset="0"/>
              </a:rPr>
              <a:t>Kentian</a:t>
            </a:r>
            <a:r>
              <a:rPr lang="en-US" b="1" dirty="0" smtClean="0">
                <a:solidFill>
                  <a:srgbClr val="7030A0"/>
                </a:solidFill>
                <a:latin typeface="Times New Roman" pitchFamily="18" charset="0"/>
                <a:cs typeface="Times New Roman" pitchFamily="18" charset="0"/>
              </a:rPr>
              <a:t>, Dr. R. P. Patel and </a:t>
            </a:r>
            <a:r>
              <a:rPr lang="en-US" b="1" dirty="0" err="1" smtClean="0">
                <a:solidFill>
                  <a:srgbClr val="7030A0"/>
                </a:solidFill>
                <a:latin typeface="Times New Roman" pitchFamily="18" charset="0"/>
                <a:cs typeface="Times New Roman" pitchFamily="18" charset="0"/>
              </a:rPr>
              <a:t>G.I.</a:t>
            </a:r>
            <a:r>
              <a:rPr lang="en-US" b="1" dirty="0" smtClean="0">
                <a:solidFill>
                  <a:srgbClr val="7030A0"/>
                </a:solidFill>
                <a:latin typeface="Times New Roman" pitchFamily="18" charset="0"/>
                <a:cs typeface="Times New Roman" pitchFamily="18" charset="0"/>
              </a:rPr>
              <a:t> Patel  from </a:t>
            </a:r>
            <a:r>
              <a:rPr lang="en-US" b="1" dirty="0" err="1" smtClean="0">
                <a:solidFill>
                  <a:srgbClr val="7030A0"/>
                </a:solidFill>
                <a:latin typeface="Times New Roman" pitchFamily="18" charset="0"/>
                <a:cs typeface="Times New Roman" pitchFamily="18" charset="0"/>
              </a:rPr>
              <a:t>Sai</a:t>
            </a:r>
            <a:r>
              <a:rPr lang="en-US" b="1" dirty="0" smtClean="0">
                <a:solidFill>
                  <a:srgbClr val="7030A0"/>
                </a:solidFill>
                <a:latin typeface="Times New Roman" pitchFamily="18" charset="0"/>
                <a:cs typeface="Times New Roman" pitchFamily="18" charset="0"/>
              </a:rPr>
              <a:t>, </a:t>
            </a:r>
            <a:r>
              <a:rPr lang="en-US" b="1" dirty="0" err="1" smtClean="0">
                <a:solidFill>
                  <a:srgbClr val="7030A0"/>
                </a:solidFill>
                <a:latin typeface="Times New Roman" pitchFamily="18" charset="0"/>
                <a:cs typeface="Times New Roman" pitchFamily="18" charset="0"/>
              </a:rPr>
              <a:t>Homoeo</a:t>
            </a:r>
            <a:r>
              <a:rPr lang="en-US" b="1" dirty="0" smtClean="0">
                <a:solidFill>
                  <a:srgbClr val="7030A0"/>
                </a:solidFill>
                <a:latin typeface="Times New Roman" pitchFamily="18" charset="0"/>
                <a:cs typeface="Times New Roman" pitchFamily="18" charset="0"/>
              </a:rPr>
              <a:t> Book Corporation, Kerala, India. It does automatically the analysis, evaluation, and even classifies the miasms.  There are different methods of repertorization.  The result screen displays the </a:t>
            </a:r>
            <a:r>
              <a:rPr lang="en-US" b="1" dirty="0" err="1" smtClean="0">
                <a:solidFill>
                  <a:srgbClr val="7030A0"/>
                </a:solidFill>
                <a:latin typeface="Times New Roman" pitchFamily="18" charset="0"/>
                <a:cs typeface="Times New Roman" pitchFamily="18" charset="0"/>
              </a:rPr>
              <a:t>similimum</a:t>
            </a:r>
            <a:r>
              <a:rPr lang="en-US" b="1" dirty="0" smtClean="0">
                <a:solidFill>
                  <a:srgbClr val="7030A0"/>
                </a:solidFill>
                <a:latin typeface="Times New Roman" pitchFamily="18" charset="0"/>
                <a:cs typeface="Times New Roman" pitchFamily="18" charset="0"/>
              </a:rPr>
              <a:t> along with its miasmatic classification.   </a:t>
            </a:r>
          </a:p>
          <a:p>
            <a:pPr algn="just"/>
            <a:r>
              <a:rPr lang="en-US" b="1" dirty="0" smtClean="0">
                <a:solidFill>
                  <a:srgbClr val="7030A0"/>
                </a:solidFill>
                <a:latin typeface="Times New Roman" pitchFamily="18" charset="0"/>
                <a:cs typeface="Times New Roman" pitchFamily="18" charset="0"/>
              </a:rPr>
              <a:t>Pc Kent, </a:t>
            </a:r>
            <a:r>
              <a:rPr lang="en-US" b="1" dirty="0" err="1" smtClean="0">
                <a:solidFill>
                  <a:srgbClr val="7030A0"/>
                </a:solidFill>
                <a:latin typeface="Times New Roman" pitchFamily="18" charset="0"/>
                <a:cs typeface="Times New Roman" pitchFamily="18" charset="0"/>
              </a:rPr>
              <a:t>SARL</a:t>
            </a:r>
            <a:r>
              <a:rPr lang="en-US" b="1" dirty="0" smtClean="0">
                <a:solidFill>
                  <a:srgbClr val="7030A0"/>
                </a:solidFill>
                <a:latin typeface="Times New Roman" pitchFamily="18" charset="0"/>
                <a:cs typeface="Times New Roman" pitchFamily="18" charset="0"/>
              </a:rPr>
              <a:t> evidence </a:t>
            </a:r>
          </a:p>
          <a:p>
            <a:endParaRPr lang="en-IN" dirty="0">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IN" smtClean="0">
                <a:solidFill>
                  <a:prstClr val="black">
                    <a:tint val="75000"/>
                  </a:prstClr>
                </a:solidFill>
              </a:rPr>
              <a:t>SARADA KRISHNA HOMOEOPATHIC MEDICAL COLLEGE,DEPT. OF REPERTORY</a:t>
            </a:r>
            <a:endParaRPr lang="en-US">
              <a:solidFill>
                <a:prstClr val="black">
                  <a:tint val="75000"/>
                </a:prstClr>
              </a:solidFill>
            </a:endParaRP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TotalTime>
  <Words>2549</Words>
  <Application>Microsoft Office PowerPoint</Application>
  <PresentationFormat>On-screen Show (4:3)</PresentationFormat>
  <Paragraphs>392</Paragraphs>
  <Slides>47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Arial</vt:lpstr>
      <vt:lpstr>Calibri</vt:lpstr>
      <vt:lpstr>Impact</vt:lpstr>
      <vt:lpstr>Times New Roman</vt:lpstr>
      <vt:lpstr>Wingdings</vt:lpstr>
      <vt:lpstr>1_Office Theme</vt:lpstr>
      <vt:lpstr>MECHANICALLY AIDED REPERTORIES   COMPUTER REPERTORIES</vt:lpstr>
      <vt:lpstr>COMPUTER SOFTWARES</vt:lpstr>
      <vt:lpstr>PowerPoint Presentation</vt:lpstr>
      <vt:lpstr>PowerPoint Presentation</vt:lpstr>
      <vt:lpstr>PowerPoint Presentation</vt:lpstr>
      <vt:lpstr>PowerPoint Presentation</vt:lpstr>
      <vt:lpstr>History of Homeopathic Software </vt:lpstr>
      <vt:lpstr>PowerPoint Presentation</vt:lpstr>
      <vt:lpstr>PowerPoint Presentation</vt:lpstr>
      <vt:lpstr>PowerPoint Presentation</vt:lpstr>
      <vt:lpstr>PowerPoint Presentation</vt:lpstr>
      <vt:lpstr>PowerPoint Presentation</vt:lpstr>
      <vt:lpstr>ADVANTAGES OF COMPUTER REPERTORY  </vt:lpstr>
      <vt:lpstr>PowerPoint Presentation</vt:lpstr>
      <vt:lpstr>PowerPoint Presentation</vt:lpstr>
      <vt:lpstr>DISADVANTAGES OF COMPUTER REPERTORY  </vt:lpstr>
      <vt:lpstr>PowerPoint Presentation</vt:lpstr>
      <vt:lpstr>PowerPoint Presentation</vt:lpstr>
      <vt:lpstr>INTRODUCTION</vt:lpstr>
      <vt:lpstr>PowerPoint Presentation</vt:lpstr>
      <vt:lpstr> HOMPATH MD </vt:lpstr>
      <vt:lpstr>MODULES (17)</vt:lpstr>
      <vt:lpstr>PowerPoint Presentation</vt:lpstr>
      <vt:lpstr>REPERTORIES</vt:lpstr>
      <vt:lpstr>PowerPoint Presentation</vt:lpstr>
      <vt:lpstr>BOOKS</vt:lpstr>
      <vt:lpstr>CLASSIC</vt:lpstr>
      <vt:lpstr>ARCHIVES</vt:lpstr>
      <vt:lpstr>HOMUTIL</vt:lpstr>
      <vt:lpstr> PATIENT MANAGEMENT SYSTEM</vt:lpstr>
      <vt:lpstr> CASE ANALYSIS</vt:lpstr>
      <vt:lpstr> HOMPATH ASSIST</vt:lpstr>
      <vt:lpstr> TRESORIE</vt:lpstr>
      <vt:lpstr> LINKS TRESORIE</vt:lpstr>
      <vt:lpstr> MATERIA MEDICA LIVE</vt:lpstr>
      <vt:lpstr>PowerPoint Presentation</vt:lpstr>
      <vt:lpstr> MATERIA MEDICA ELITE</vt:lpstr>
      <vt:lpstr>PowerPoint Presentation</vt:lpstr>
      <vt:lpstr> CURE 5 – Ssrh </vt:lpstr>
      <vt:lpstr> CURE 4 – Spiders </vt:lpstr>
      <vt:lpstr> CURE 3 </vt:lpstr>
      <vt:lpstr> CURE 2 </vt:lpstr>
      <vt:lpstr> CURE 1 </vt:lpstr>
      <vt:lpstr> MIASMS </vt:lpstr>
      <vt:lpstr> HOMOEOPATHIC PHARMACY </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Mechanically aided repertories- computer repertories</dc:title>
  <dc:creator>me</dc:creator>
  <cp:lastModifiedBy>Admin</cp:lastModifiedBy>
  <cp:revision>15</cp:revision>
  <dcterms:created xsi:type="dcterms:W3CDTF">2006-08-16T00:00:00Z</dcterms:created>
  <dcterms:modified xsi:type="dcterms:W3CDTF">2019-12-28T07:48:08Z</dcterms:modified>
</cp:coreProperties>
</file>